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AB25-CD0F-4A67-BCD7-2ED8474A3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F966F-EF7E-4F29-B5FB-2197EFA86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43C8-01C0-4F69-AD1B-D359726D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C75-A654-40D6-827C-42C5D756DF7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2AAF6-EEC9-458B-8959-58EA929E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9BD14-81AC-4F90-8890-295CCA5C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5AAF-3D68-4206-807C-0F7D1931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5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C01C-1C64-451F-910A-E37E628E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05669-DA39-4086-A9EE-6053A0635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A0EC7-A077-492C-B9C1-E6CB0316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C75-A654-40D6-827C-42C5D756DF7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D00D-1A6F-4BF4-8070-1B5D50E3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2667-A26B-4686-AD9E-FAD10BA6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5AAF-3D68-4206-807C-0F7D1931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B9C08-8746-4855-8D3F-D84FAF49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658AF-F8F5-4597-8DCA-20BE728B9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54D7-7D93-4FA0-9B0D-459541C7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C75-A654-40D6-827C-42C5D756DF7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E3D5-D7DF-41DD-9EB4-A4CBB690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1EC32-B703-47AD-841C-02383F66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5AAF-3D68-4206-807C-0F7D1931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8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3B4A-EF5B-4539-821D-53D78534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E1CD-2AAD-4F37-9F0A-077BD4D6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AF015-37AF-4563-AF15-9BDDCCFB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C75-A654-40D6-827C-42C5D756DF7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F04C-16A8-408D-A2FB-81BE0610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BB60-1C0F-4CC2-97E6-5997A2C1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5AAF-3D68-4206-807C-0F7D1931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9451-CC9C-4D87-B456-581D3DB1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0D1ED-150E-4688-9995-1202F640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082A2-0EAA-4061-BAB6-52EC504C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C75-A654-40D6-827C-42C5D756DF7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763C-2C93-4035-AEB0-ECAAB03E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B2D81-9DB6-477A-BF08-E607D9B2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5AAF-3D68-4206-807C-0F7D1931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0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828E-5212-4AAA-B875-5B78053D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2A53-4AE3-48DB-B512-946A4AD78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D68D-EFEE-449F-8433-49CBC524C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AA084-62E2-4D0A-9FEB-E0894DD0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C75-A654-40D6-827C-42C5D756DF7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AD323-253B-4136-9CD6-0B435FD7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08E27-CFF9-4811-A45D-7AAD47DE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5AAF-3D68-4206-807C-0F7D1931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B0EA-BE88-4F48-AFD8-DB1DA83E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4D661-B0C3-4ECF-B9D3-DAA6044F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785B-F407-4939-9AC2-EECED7789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EA99C-4F44-4CC0-9CC0-9086760D2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A51A6-5EC9-48DA-AC27-736E55CFC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92BCB-C149-472D-8308-03617B03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C75-A654-40D6-827C-42C5D756DF7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157EE-E867-4B2A-BE4D-30AE3793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E022F-7345-4661-9384-1A2BC115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5AAF-3D68-4206-807C-0F7D1931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4D23-8135-47B5-ADCC-78D2D3AB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EFD2-F65D-4248-9E31-BC242FCF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C75-A654-40D6-827C-42C5D756DF7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E5B3-5B84-45E7-9234-B2B9E2D9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41F2F-D277-478E-A28F-D944B3C2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5AAF-3D68-4206-807C-0F7D1931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8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E038F-B9FC-4E52-930B-3B31D93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C75-A654-40D6-827C-42C5D756DF7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8D6C1-9C39-4C3C-BDF4-D45D3F47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6B78E-8850-4D98-9AA0-001EABFD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5AAF-3D68-4206-807C-0F7D1931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2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2EA0-F30D-468C-B8D9-25CD9CB6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BC95-5B4E-4B1B-A1D1-591C2F73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ACDDD-1AF8-4AAD-BB5E-F8C7FFD7B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3867F-8C79-4070-8B2C-E8D9FB12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C75-A654-40D6-827C-42C5D756DF7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CA3C1-BBE6-4EAB-9208-5B8B3B03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0EF5E-342E-4653-9B1D-A6D8DBF5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5AAF-3D68-4206-807C-0F7D1931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0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A9FF-9ECB-4503-990D-00C6DE6F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0F4FF-0889-488B-BFA8-5BD9C1067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78F7-F173-4AA4-8F2A-A8B3EB3A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FD299-44C5-45EC-8171-37D583C3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9C75-A654-40D6-827C-42C5D756DF7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C97BC-6CEA-461C-9B47-48E0CBD6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34623-D128-4A7C-A6FB-3C9E8CFC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5AAF-3D68-4206-807C-0F7D1931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92ADB-F60C-4694-AC1C-BD6F47BB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8E38F-4367-4B0A-BFA4-1D8AA78EA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33AA-C546-49C8-AB84-497FE5DBD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9C75-A654-40D6-827C-42C5D756DF7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2126-1073-44C9-9438-FF9D1591A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DD62-6ECA-4219-B960-254944A89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5AAF-3D68-4206-807C-0F7D1931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3729B81-ACEA-4C38-BF43-43255D3F975E}"/>
              </a:ext>
            </a:extLst>
          </p:cNvPr>
          <p:cNvSpPr/>
          <p:nvPr/>
        </p:nvSpPr>
        <p:spPr>
          <a:xfrm>
            <a:off x="5219701" y="2771775"/>
            <a:ext cx="3590918" cy="771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48154E-527F-491A-AD6F-FF461956BEAB}"/>
              </a:ext>
            </a:extLst>
          </p:cNvPr>
          <p:cNvSpPr/>
          <p:nvPr/>
        </p:nvSpPr>
        <p:spPr>
          <a:xfrm>
            <a:off x="1951892" y="1506415"/>
            <a:ext cx="1987062" cy="3408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PATH field computer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Initiates </a:t>
            </a:r>
            <a:r>
              <a:rPr lang="en-US" sz="1600" dirty="0" err="1">
                <a:solidFill>
                  <a:schemeClr val="tx1"/>
                </a:solidFill>
              </a:rPr>
              <a:t>ssh</a:t>
            </a:r>
            <a:r>
              <a:rPr lang="en-US" sz="1600" dirty="0">
                <a:solidFill>
                  <a:schemeClr val="tx1"/>
                </a:solidFill>
              </a:rPr>
              <a:t> connection (port 22) with PATH server using </a:t>
            </a:r>
            <a:r>
              <a:rPr lang="en-US" sz="1600" dirty="0" err="1">
                <a:solidFill>
                  <a:schemeClr val="tx1"/>
                </a:solidFill>
              </a:rPr>
              <a:t>autossh</a:t>
            </a:r>
            <a:r>
              <a:rPr lang="en-US" sz="1600" dirty="0">
                <a:solidFill>
                  <a:schemeClr val="tx1"/>
                </a:solidFill>
              </a:rPr>
              <a:t>. Polls arterial controllers within DMZ &amp; sends data to PATH server. Receives pattern change from PATH server &amp; forwards it to arterial controllers.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05DEBB-D48C-47F2-8053-119541949420}"/>
              </a:ext>
            </a:extLst>
          </p:cNvPr>
          <p:cNvCxnSpPr>
            <a:cxnSpLocks/>
          </p:cNvCxnSpPr>
          <p:nvPr/>
        </p:nvCxnSpPr>
        <p:spPr>
          <a:xfrm>
            <a:off x="5627077" y="1381125"/>
            <a:ext cx="0" cy="419319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87F3CA-7870-489A-B8A8-F9FA84CC907A}"/>
              </a:ext>
            </a:extLst>
          </p:cNvPr>
          <p:cNvSpPr txBox="1"/>
          <p:nvPr/>
        </p:nvSpPr>
        <p:spPr>
          <a:xfrm>
            <a:off x="5095875" y="638175"/>
            <a:ext cx="106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San Jose</a:t>
            </a:r>
          </a:p>
          <a:p>
            <a:pPr algn="ctr"/>
            <a:r>
              <a:rPr lang="en-US" dirty="0"/>
              <a:t>Firewall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AD575-8067-4CAB-808A-CE4100409EB4}"/>
              </a:ext>
            </a:extLst>
          </p:cNvPr>
          <p:cNvSpPr txBox="1"/>
          <p:nvPr/>
        </p:nvSpPr>
        <p:spPr>
          <a:xfrm>
            <a:off x="2381250" y="790575"/>
            <a:ext cx="106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San Jose</a:t>
            </a:r>
          </a:p>
          <a:p>
            <a:pPr algn="ctr"/>
            <a:r>
              <a:rPr lang="en-US" dirty="0"/>
              <a:t>DMZ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4FC07-49FD-489E-91E6-3BEB8EC6FF40}"/>
              </a:ext>
            </a:extLst>
          </p:cNvPr>
          <p:cNvSpPr txBox="1"/>
          <p:nvPr/>
        </p:nvSpPr>
        <p:spPr>
          <a:xfrm>
            <a:off x="6467475" y="1857375"/>
            <a:ext cx="10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DB1570-413C-436A-A138-DE43659D6655}"/>
              </a:ext>
            </a:extLst>
          </p:cNvPr>
          <p:cNvSpPr/>
          <p:nvPr/>
        </p:nvSpPr>
        <p:spPr>
          <a:xfrm>
            <a:off x="9457592" y="1616270"/>
            <a:ext cx="1987062" cy="3189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PATH server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Accepts </a:t>
            </a:r>
            <a:r>
              <a:rPr lang="en-US" sz="1600" dirty="0" err="1">
                <a:solidFill>
                  <a:schemeClr val="tx1"/>
                </a:solidFill>
              </a:rPr>
              <a:t>ssh</a:t>
            </a:r>
            <a:r>
              <a:rPr lang="en-US" sz="1600" dirty="0">
                <a:solidFill>
                  <a:schemeClr val="tx1"/>
                </a:solidFill>
              </a:rPr>
              <a:t> connection from PATH field computer. Receives arterial controller data from PATH field computer &amp; sends pattern change to PATH field computer for forwarding to arterial controllers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35B6-D084-48A1-8A5C-F6C29A73E3B9}"/>
              </a:ext>
            </a:extLst>
          </p:cNvPr>
          <p:cNvCxnSpPr>
            <a:cxnSpLocks/>
          </p:cNvCxnSpPr>
          <p:nvPr/>
        </p:nvCxnSpPr>
        <p:spPr>
          <a:xfrm>
            <a:off x="8313127" y="1533525"/>
            <a:ext cx="0" cy="419319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63C709-487A-4BF0-89D5-C36AC36420E4}"/>
              </a:ext>
            </a:extLst>
          </p:cNvPr>
          <p:cNvSpPr txBox="1"/>
          <p:nvPr/>
        </p:nvSpPr>
        <p:spPr>
          <a:xfrm>
            <a:off x="7772400" y="514350"/>
            <a:ext cx="1066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UC Berkeley</a:t>
            </a:r>
          </a:p>
          <a:p>
            <a:pPr algn="ctr"/>
            <a:r>
              <a:rPr lang="en-US" dirty="0"/>
              <a:t>Firewall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0ED829-04A6-4BFC-A96A-D70E4239B81B}"/>
              </a:ext>
            </a:extLst>
          </p:cNvPr>
          <p:cNvSpPr/>
          <p:nvPr/>
        </p:nvSpPr>
        <p:spPr>
          <a:xfrm>
            <a:off x="8550517" y="2771775"/>
            <a:ext cx="520204" cy="771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50F3A8-F229-47BC-9341-91C29155402D}"/>
              </a:ext>
            </a:extLst>
          </p:cNvPr>
          <p:cNvSpPr/>
          <p:nvPr/>
        </p:nvSpPr>
        <p:spPr>
          <a:xfrm>
            <a:off x="4953000" y="2771775"/>
            <a:ext cx="520204" cy="771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7618994-F61F-4FB1-93B2-4A13879BA205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938954" y="3210658"/>
            <a:ext cx="5518638" cy="31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03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jspring</dc:creator>
  <cp:lastModifiedBy>jspring</cp:lastModifiedBy>
  <cp:revision>3</cp:revision>
  <dcterms:created xsi:type="dcterms:W3CDTF">2018-08-15T20:55:40Z</dcterms:created>
  <dcterms:modified xsi:type="dcterms:W3CDTF">2018-08-15T21:09:06Z</dcterms:modified>
</cp:coreProperties>
</file>