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Online Job Recruitment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Created by Jarred </a:t>
            </a:r>
            <a:r>
              <a:rPr lang="en-GB" dirty="0" err="1" smtClean="0"/>
              <a:t>Jardine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Opportunity </a:t>
            </a:r>
          </a:p>
          <a:p>
            <a:r>
              <a:rPr lang="en-GB" dirty="0" smtClean="0"/>
              <a:t>Older </a:t>
            </a:r>
            <a:r>
              <a:rPr lang="en-GB" dirty="0" smtClean="0"/>
              <a:t>methods of advertising jobs. These methods include newspapers, radio, notice boards and word of mouth</a:t>
            </a:r>
            <a:r>
              <a:rPr lang="en-GB" dirty="0" smtClean="0"/>
              <a:t>.</a:t>
            </a:r>
          </a:p>
          <a:p>
            <a:r>
              <a:rPr lang="en-GB" dirty="0" smtClean="0"/>
              <a:t>Niche in web based market </a:t>
            </a:r>
          </a:p>
          <a:p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a web based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Companies</a:t>
            </a:r>
          </a:p>
          <a:p>
            <a:pPr lvl="1"/>
            <a:r>
              <a:rPr lang="en-GB" dirty="0" smtClean="0"/>
              <a:t>Easily </a:t>
            </a:r>
            <a:r>
              <a:rPr lang="en-GB" dirty="0" smtClean="0"/>
              <a:t>and efficiently advertise their job </a:t>
            </a:r>
            <a:r>
              <a:rPr lang="en-GB" dirty="0" smtClean="0"/>
              <a:t>vacancies</a:t>
            </a:r>
          </a:p>
          <a:p>
            <a:pPr lvl="1"/>
            <a:r>
              <a:rPr lang="en-GB" dirty="0" smtClean="0"/>
              <a:t>Minimal </a:t>
            </a:r>
            <a:r>
              <a:rPr lang="en-GB" dirty="0" smtClean="0"/>
              <a:t>cost compared to the older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Access </a:t>
            </a:r>
            <a:r>
              <a:rPr lang="en-GB" dirty="0" smtClean="0"/>
              <a:t>to a database full of people seeking jobs. D</a:t>
            </a:r>
            <a:r>
              <a:rPr lang="en-GB" dirty="0" smtClean="0"/>
              <a:t>atabase stores </a:t>
            </a:r>
            <a:r>
              <a:rPr lang="en-GB" dirty="0" smtClean="0"/>
              <a:t>information and </a:t>
            </a:r>
            <a:r>
              <a:rPr lang="en-GB" dirty="0" smtClean="0"/>
              <a:t>CV’s/Resumes </a:t>
            </a:r>
            <a:r>
              <a:rPr lang="en-GB" dirty="0" smtClean="0"/>
              <a:t>of job seekers and will allow companies to filter through in order to find the right person for the job.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Job </a:t>
            </a:r>
            <a:r>
              <a:rPr lang="en-GB" dirty="0" smtClean="0"/>
              <a:t>seekers benefit </a:t>
            </a:r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earch and filter though jobs </a:t>
            </a:r>
            <a:r>
              <a:rPr lang="en-GB" dirty="0" smtClean="0"/>
              <a:t>in </a:t>
            </a:r>
            <a:r>
              <a:rPr lang="en-GB" dirty="0" smtClean="0"/>
              <a:t>their </a:t>
            </a:r>
            <a:r>
              <a:rPr lang="en-GB" dirty="0" smtClean="0"/>
              <a:t>career </a:t>
            </a:r>
            <a:r>
              <a:rPr lang="en-GB" dirty="0" smtClean="0"/>
              <a:t>path. </a:t>
            </a:r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asily </a:t>
            </a:r>
            <a:r>
              <a:rPr lang="en-GB" dirty="0" smtClean="0"/>
              <a:t>acquire details of many job vacancies and thus increase their chances of getting the right job for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Host </a:t>
            </a:r>
            <a:r>
              <a:rPr lang="en-GB" dirty="0" smtClean="0"/>
              <a:t>their details and CV with the </a:t>
            </a:r>
            <a:r>
              <a:rPr lang="en-GB" dirty="0" smtClean="0"/>
              <a:t>system so as to be easily recognised by companies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Ability of job seekers and employers to register details and log into system. </a:t>
            </a:r>
          </a:p>
          <a:p>
            <a:r>
              <a:rPr lang="en-GB" dirty="0" smtClean="0"/>
              <a:t>Ability </a:t>
            </a:r>
            <a:r>
              <a:rPr lang="en-GB" dirty="0" smtClean="0"/>
              <a:t>of job seekers to search current job posts and registered companies. </a:t>
            </a:r>
            <a:endParaRPr lang="en-GB" dirty="0" smtClean="0"/>
          </a:p>
          <a:p>
            <a:r>
              <a:rPr lang="en-GB" dirty="0" smtClean="0"/>
              <a:t>Ability </a:t>
            </a:r>
            <a:r>
              <a:rPr lang="en-GB" dirty="0" smtClean="0"/>
              <a:t>of companies to post job advertisements as well as search through a database of job seekers registered to the system. </a:t>
            </a:r>
          </a:p>
          <a:p>
            <a:r>
              <a:rPr lang="en-GB" smtClean="0"/>
              <a:t>Ability </a:t>
            </a:r>
            <a:r>
              <a:rPr lang="en-GB" dirty="0" smtClean="0"/>
              <a:t>of companies to make payments (most likely as Electronic Fund Transfer (EFT)) based on payment plan chosen. This payment will allow companies to host advertisements and view job seekers.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Programs </a:t>
            </a:r>
            <a:endParaRPr lang="en-GB" dirty="0" smtClean="0"/>
          </a:p>
          <a:p>
            <a:pPr lvl="1"/>
            <a:r>
              <a:rPr lang="pt-BR" dirty="0" smtClean="0"/>
              <a:t>Microsoft </a:t>
            </a:r>
            <a:r>
              <a:rPr lang="pt-BR" dirty="0" smtClean="0"/>
              <a:t>Visual Studio 2008 Express </a:t>
            </a:r>
          </a:p>
          <a:p>
            <a:pPr lvl="1"/>
            <a:r>
              <a:rPr lang="en-GB" dirty="0" smtClean="0"/>
              <a:t>Microsoft </a:t>
            </a:r>
            <a:r>
              <a:rPr lang="en-GB" dirty="0" smtClean="0"/>
              <a:t>SQL Server 2005 Express </a:t>
            </a:r>
          </a:p>
          <a:p>
            <a:pPr lvl="1"/>
            <a:r>
              <a:rPr lang="en-GB" dirty="0" smtClean="0"/>
              <a:t>Adobe </a:t>
            </a:r>
            <a:r>
              <a:rPr lang="en-GB" dirty="0" smtClean="0"/>
              <a:t>Dreamweaver CS4 </a:t>
            </a:r>
          </a:p>
          <a:p>
            <a:pPr lvl="1"/>
            <a:r>
              <a:rPr lang="en-GB" dirty="0" smtClean="0"/>
              <a:t>Adobe </a:t>
            </a:r>
            <a:r>
              <a:rPr lang="en-GB" dirty="0" smtClean="0"/>
              <a:t>Photoshop CS4 </a:t>
            </a:r>
          </a:p>
          <a:p>
            <a:pPr lvl="1"/>
            <a:r>
              <a:rPr lang="en-GB" dirty="0" smtClean="0"/>
              <a:t>Microsoft </a:t>
            </a:r>
            <a:r>
              <a:rPr lang="en-GB" dirty="0" smtClean="0"/>
              <a:t>Word 2007 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Microsoft Excel 2007 </a:t>
            </a:r>
          </a:p>
          <a:p>
            <a:pPr lvl="1"/>
            <a:r>
              <a:rPr lang="en-GB" dirty="0" smtClean="0"/>
              <a:t>Microsoft </a:t>
            </a:r>
            <a:r>
              <a:rPr lang="en-GB" dirty="0" smtClean="0"/>
              <a:t>Visio Professional 2007 </a:t>
            </a:r>
          </a:p>
          <a:p>
            <a:pPr lvl="1"/>
            <a:r>
              <a:rPr lang="en-GB" dirty="0" smtClean="0"/>
              <a:t>Microsoft </a:t>
            </a:r>
            <a:r>
              <a:rPr lang="en-GB" dirty="0" smtClean="0"/>
              <a:t>Project Professional 2007 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Microsoft Power Point 2007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Programming Languages and Technologies </a:t>
            </a:r>
          </a:p>
          <a:p>
            <a:pPr lvl="1"/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 (HTML) </a:t>
            </a:r>
          </a:p>
          <a:p>
            <a:pPr lvl="1"/>
            <a:r>
              <a:rPr lang="en-GB" dirty="0" smtClean="0"/>
              <a:t>Dynamic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 (DHTML) </a:t>
            </a:r>
          </a:p>
          <a:p>
            <a:pPr lvl="1"/>
            <a:r>
              <a:rPr lang="en-GB" dirty="0" smtClean="0"/>
              <a:t>Extendable </a:t>
            </a:r>
            <a:r>
              <a:rPr lang="en-GB" dirty="0" err="1" smtClean="0"/>
              <a:t>Markup</a:t>
            </a:r>
            <a:r>
              <a:rPr lang="en-GB" dirty="0" smtClean="0"/>
              <a:t> Language (XML) </a:t>
            </a:r>
            <a:endParaRPr lang="en-GB" dirty="0" smtClean="0"/>
          </a:p>
          <a:p>
            <a:pPr lvl="1"/>
            <a:r>
              <a:rPr lang="en-GB" dirty="0" smtClean="0"/>
              <a:t>Cascading Style Sheets (CSS) </a:t>
            </a:r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# </a:t>
            </a:r>
          </a:p>
          <a:p>
            <a:pPr lvl="1"/>
            <a:r>
              <a:rPr lang="fr-FR" dirty="0" smtClean="0"/>
              <a:t>Active </a:t>
            </a:r>
            <a:r>
              <a:rPr lang="fr-FR" dirty="0" smtClean="0"/>
              <a:t>Server Pages .Net (</a:t>
            </a:r>
            <a:r>
              <a:rPr lang="fr-FR" dirty="0" err="1" smtClean="0"/>
              <a:t>ASP.Net</a:t>
            </a:r>
            <a:r>
              <a:rPr lang="fr-FR" dirty="0" smtClean="0"/>
              <a:t>) </a:t>
            </a:r>
          </a:p>
          <a:p>
            <a:pPr lvl="1"/>
            <a:r>
              <a:rPr lang="en-GB" dirty="0" err="1" smtClean="0"/>
              <a:t>ADO.Net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Transact </a:t>
            </a:r>
            <a:r>
              <a:rPr lang="en-GB" dirty="0" smtClean="0"/>
              <a:t>Structured Query Language (T-SQL)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Browsers Used for testing </a:t>
            </a:r>
          </a:p>
          <a:p>
            <a:pPr lvl="1"/>
            <a:r>
              <a:rPr lang="en-GB" dirty="0" smtClean="0"/>
              <a:t>Mozilla </a:t>
            </a:r>
            <a:r>
              <a:rPr lang="en-GB" dirty="0" smtClean="0"/>
              <a:t>Firefox 3.6 </a:t>
            </a:r>
          </a:p>
          <a:p>
            <a:pPr lvl="1"/>
            <a:r>
              <a:rPr lang="en-GB" dirty="0" smtClean="0"/>
              <a:t>Opera </a:t>
            </a:r>
            <a:r>
              <a:rPr lang="en-GB" dirty="0" smtClean="0"/>
              <a:t>10.1 </a:t>
            </a:r>
          </a:p>
          <a:p>
            <a:pPr lvl="1"/>
            <a:r>
              <a:rPr lang="en-GB" dirty="0" smtClean="0"/>
              <a:t>Internet </a:t>
            </a:r>
            <a:r>
              <a:rPr lang="en-GB" dirty="0" smtClean="0"/>
              <a:t>Explorer 6.0 </a:t>
            </a:r>
          </a:p>
          <a:p>
            <a:pPr lvl="1"/>
            <a:r>
              <a:rPr lang="en-GB" dirty="0" smtClean="0"/>
              <a:t>Internet </a:t>
            </a:r>
            <a:r>
              <a:rPr lang="en-GB" dirty="0" smtClean="0"/>
              <a:t>Explorer 8.0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</TotalTime>
  <Words>330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Online Job Recruitment System</vt:lpstr>
      <vt:lpstr>Background</vt:lpstr>
      <vt:lpstr>Advantages of a web based system</vt:lpstr>
      <vt:lpstr>Advantage contd.</vt:lpstr>
      <vt:lpstr>System Features</vt:lpstr>
      <vt:lpstr>Technologies used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Recruitment System</dc:title>
  <dc:creator>Jarred</dc:creator>
  <cp:lastModifiedBy>Jarred</cp:lastModifiedBy>
  <cp:revision>11</cp:revision>
  <dcterms:created xsi:type="dcterms:W3CDTF">2006-08-16T00:00:00Z</dcterms:created>
  <dcterms:modified xsi:type="dcterms:W3CDTF">2010-07-26T08:01:39Z</dcterms:modified>
</cp:coreProperties>
</file>