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6.xml" ContentType="application/vnd.openxmlformats-officedocument.presentationml.notes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2" r:id="rId6"/>
    <p:sldId id="263" r:id="rId7"/>
  </p:sldIdLst>
  <p:sldSz cx="9144000" cy="6858000" type="screen4x3"/>
  <p:notesSz cx="7099300" cy="939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16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01" d="100"/>
          <a:sy n="101" d="100"/>
        </p:scale>
        <p:origin x="-2568" y="-108"/>
      </p:cViewPr>
      <p:guideLst>
        <p:guide orient="horz" pos="2960"/>
        <p:guide pos="2236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469900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469900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7A221B64-EA3B-4674-8332-0A81E66DBCF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704850"/>
            <a:ext cx="4699000" cy="35242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65" tIns="47133" rIns="94265" bIns="47133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930" y="4464050"/>
            <a:ext cx="5679440" cy="4229100"/>
          </a:xfrm>
          <a:prstGeom prst="rect">
            <a:avLst/>
          </a:prstGeom>
        </p:spPr>
        <p:txBody>
          <a:bodyPr vert="horz" lIns="94265" tIns="47133" rIns="94265" bIns="4713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926469"/>
            <a:ext cx="3076363" cy="469900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294" y="8926469"/>
            <a:ext cx="3076363" cy="469900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9BE07AC7-1B13-4C3F-878D-D90FBA1CBBA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35DAD597-F35C-479F-8A23-25311B6FD4F8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latinLnBrk="0">
              <a:spcBef>
                <a:spcPct val="0"/>
              </a:spcBef>
              <a:buNone/>
              <a:defRPr sz="6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1524000" y="3200400"/>
            <a:ext cx="6858000" cy="1752600"/>
          </a:xfrm>
        </p:spPr>
        <p:txBody>
          <a:bodyPr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 latinLnBrk="0">
              <a:spcBef>
                <a:spcPct val="0"/>
              </a:spcBef>
              <a:buNone/>
              <a:defRPr lang="en-US" sz="60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smtClean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Calibri"/>
                <a:ea typeface="+mj-ea"/>
                <a:cs typeface="+mj-cs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2676528"/>
            <a:ext cx="7772400" cy="1509712"/>
          </a:xfrm>
        </p:spPr>
        <p:txBody>
          <a:bodyPr anchor="t"/>
          <a:lstStyle>
            <a:lvl1pPr marL="329184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 latinLnBrk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 latinLnBrk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/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/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/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Shape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/>
            <a:endParaRPr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3A5A9B-48F4-47DD-A68A-229FE74F779B}" type="datetimeFigureOut">
              <a:rPr lang="en-US" smtClean="0"/>
              <a:pPr/>
              <a:t>03/01/2010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>
              <a:defRPr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54136B70-B9D4-46E6-8210-17E7FEB1DD8E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9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Shape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  <p:sp>
          <p:nvSpPr>
            <p:cNvPr id="13" name="Shape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package" Target="../embeddings/Microsoft_Office_Word_Document1.docx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4" Type="http://schemas.openxmlformats.org/officeDocument/2006/relationships/package" Target="../embeddings/Microsoft_Office_Word_Document2.docx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dirty="0" smtClean="0"/>
              <a:t>What’s Wrong With This Code?</a:t>
            </a:r>
            <a:endParaRPr lang="en-US" sz="3200" spc="300" dirty="0"/>
          </a:p>
        </p:txBody>
      </p:sp>
      <p:pic>
        <p:nvPicPr>
          <p:cNvPr id="3" name="Picture 2" descr="LoginScreen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095500" y="1524000"/>
            <a:ext cx="4953000" cy="1374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LoginCode.bmp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219200" y="3048000"/>
            <a:ext cx="6705600" cy="36576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dirty="0" smtClean="0"/>
              <a:t>What Method Gets Called?</a:t>
            </a:r>
            <a:endParaRPr lang="en-US" sz="3200" spc="300" dirty="0"/>
          </a:p>
        </p:txBody>
      </p:sp>
      <p:pic>
        <p:nvPicPr>
          <p:cNvPr id="8" name="Picture 7" descr="LoginCo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447800"/>
            <a:ext cx="8077200" cy="525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dirty="0" smtClean="0"/>
              <a:t>Name This Method</a:t>
            </a:r>
            <a:endParaRPr lang="en-US" sz="3200" spc="300" dirty="0"/>
          </a:p>
        </p:txBody>
      </p:sp>
      <p:pic>
        <p:nvPicPr>
          <p:cNvPr id="8" name="Picture 7" descr="LoginCo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1447800"/>
            <a:ext cx="8153400" cy="525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dirty="0" smtClean="0"/>
              <a:t>Review This Code</a:t>
            </a:r>
            <a:endParaRPr lang="en-US" sz="3200" spc="300" dirty="0"/>
          </a:p>
        </p:txBody>
      </p:sp>
      <p:pic>
        <p:nvPicPr>
          <p:cNvPr id="8" name="Picture 7" descr="LoginCode.bmp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33400" y="1447800"/>
            <a:ext cx="8077200" cy="5257800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52400" y="1295400"/>
            <a:ext cx="8839200" cy="5257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dirty="0" smtClean="0"/>
              <a:t>What is Wrong With This Code?</a:t>
            </a:r>
            <a:endParaRPr lang="en-US" sz="3200" spc="3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" y="1679575"/>
          <a:ext cx="8378825" cy="3995738"/>
        </p:xfrm>
        <a:graphic>
          <a:graphicData uri="http://schemas.openxmlformats.org/presentationml/2006/ole">
            <p:oleObj spid="_x0000_s27650" name="Document" r:id="rId4" imgW="11792952" imgH="5628839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152400" y="1295400"/>
            <a:ext cx="8839200" cy="5257800"/>
          </a:xfrm>
          <a:prstGeom prst="round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609600" y="685800"/>
            <a:ext cx="7851648" cy="609600"/>
          </a:xfrm>
        </p:spPr>
        <p:txBody>
          <a:bodyPr/>
          <a:lstStyle/>
          <a:p>
            <a:pPr algn="ctr" fontAlgn="auto">
              <a:spcAft>
                <a:spcPts val="0"/>
              </a:spcAft>
              <a:defRPr/>
            </a:pPr>
            <a:r>
              <a:rPr lang="en-US" sz="3200" spc="300" smtClean="0"/>
              <a:t>What Does This Code Do?</a:t>
            </a:r>
            <a:endParaRPr lang="en-US" sz="3200" spc="300" dirty="0"/>
          </a:p>
        </p:txBody>
      </p:sp>
      <p:graphicFrame>
        <p:nvGraphicFramePr>
          <p:cNvPr id="4098" name="Object 2"/>
          <p:cNvGraphicFramePr>
            <a:graphicFrameLocks noChangeAspect="1"/>
          </p:cNvGraphicFramePr>
          <p:nvPr/>
        </p:nvGraphicFramePr>
        <p:xfrm>
          <a:off x="457200" y="1679575"/>
          <a:ext cx="8378825" cy="4713288"/>
        </p:xfrm>
        <a:graphic>
          <a:graphicData uri="http://schemas.openxmlformats.org/presentationml/2006/ole">
            <p:oleObj spid="_x0000_s28674" name="Document" r:id="rId4" imgW="11786967" imgH="6642196" progId="Word.Document.12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100000" t="200000" r="100000" b="4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100000" t="200000" r="100000" b="4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00000"/>
              </a:schemeClr>
            </a:gs>
            <a:gs pos="100000">
              <a:schemeClr val="phClr">
                <a:shade val="15000"/>
                <a:satMod val="300000"/>
              </a:schemeClr>
            </a:gs>
          </a:gsLst>
          <a:path path="circle">
            <a:fillToRect l="10000" t="180000" r="1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 (1)</Template>
  <TotalTime>316</TotalTime>
  <Words>36</Words>
  <Application>Microsoft Office PowerPoint</Application>
  <PresentationFormat>On-screen Show (4:3)</PresentationFormat>
  <Paragraphs>12</Paragraphs>
  <Slides>6</Slides>
  <Notes>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Flow</vt:lpstr>
      <vt:lpstr>Document</vt:lpstr>
      <vt:lpstr>Microsoft Office Word Document</vt:lpstr>
      <vt:lpstr>What’s Wrong With This Code?</vt:lpstr>
      <vt:lpstr>What Method Gets Called?</vt:lpstr>
      <vt:lpstr>Name This Method</vt:lpstr>
      <vt:lpstr>Review This Code</vt:lpstr>
      <vt:lpstr>What is Wrong With This Code?</vt:lpstr>
      <vt:lpstr>What Does This Code Do?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What’s Wrong With This Code?</dc:title>
  <dc:creator>Jesse Squire</dc:creator>
  <cp:lastModifiedBy>Jesse Squire</cp:lastModifiedBy>
  <cp:revision>26</cp:revision>
  <dcterms:created xsi:type="dcterms:W3CDTF">2007-08-19T18:16:56Z</dcterms:created>
  <dcterms:modified xsi:type="dcterms:W3CDTF">2010-03-01T17:18:43Z</dcterms:modified>
</cp:coreProperties>
</file>