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compatMode="1" strictFirstAndLastChars="0" saveSubsetFonts="1">
  <p:sldMasterIdLst>
    <p:sldMasterId id="2147483654" r:id="rId1"/>
  </p:sldMasterIdLst>
  <p:notesMasterIdLst>
    <p:notesMasterId r:id="rId3"/>
  </p:notesMasterIdLst>
  <p:handoutMasterIdLst>
    <p:handoutMasterId r:id="rId4"/>
  </p:handoutMasterIdLst>
  <p:sldIdLst>
    <p:sldId id="256" r:id="rId2"/>
  </p:sldIdLst>
  <p:sldSz cx="51206400" cy="32918400"/>
  <p:notesSz cx="7315200" cy="9601200"/>
  <p:defaultTextStyle>
    <a:defPPr>
      <a:defRPr lang="en-US"/>
    </a:defPPr>
    <a:lvl1pPr algn="l" rtl="0" fontAlgn="base">
      <a:spcBef>
        <a:spcPct val="0"/>
      </a:spcBef>
      <a:spcAft>
        <a:spcPct val="0"/>
      </a:spcAft>
      <a:defRPr sz="44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44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44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44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4400" kern="1200">
        <a:solidFill>
          <a:schemeClr val="tx1"/>
        </a:solidFill>
        <a:latin typeface="Arial" charset="0"/>
        <a:ea typeface="ＭＳ Ｐゴシック" charset="0"/>
        <a:cs typeface="Arial" charset="0"/>
      </a:defRPr>
    </a:lvl5pPr>
    <a:lvl6pPr marL="2286000" algn="l" defTabSz="457200" rtl="0" eaLnBrk="1" latinLnBrk="0" hangingPunct="1">
      <a:defRPr sz="4400" kern="1200">
        <a:solidFill>
          <a:schemeClr val="tx1"/>
        </a:solidFill>
        <a:latin typeface="Arial" charset="0"/>
        <a:ea typeface="ＭＳ Ｐゴシック" charset="0"/>
        <a:cs typeface="Arial" charset="0"/>
      </a:defRPr>
    </a:lvl6pPr>
    <a:lvl7pPr marL="2743200" algn="l" defTabSz="457200" rtl="0" eaLnBrk="1" latinLnBrk="0" hangingPunct="1">
      <a:defRPr sz="4400" kern="1200">
        <a:solidFill>
          <a:schemeClr val="tx1"/>
        </a:solidFill>
        <a:latin typeface="Arial" charset="0"/>
        <a:ea typeface="ＭＳ Ｐゴシック" charset="0"/>
        <a:cs typeface="Arial" charset="0"/>
      </a:defRPr>
    </a:lvl7pPr>
    <a:lvl8pPr marL="3200400" algn="l" defTabSz="457200" rtl="0" eaLnBrk="1" latinLnBrk="0" hangingPunct="1">
      <a:defRPr sz="4400" kern="1200">
        <a:solidFill>
          <a:schemeClr val="tx1"/>
        </a:solidFill>
        <a:latin typeface="Arial" charset="0"/>
        <a:ea typeface="ＭＳ Ｐゴシック" charset="0"/>
        <a:cs typeface="Arial" charset="0"/>
      </a:defRPr>
    </a:lvl8pPr>
    <a:lvl9pPr marL="3657600" algn="l" defTabSz="457200" rtl="0" eaLnBrk="1" latinLnBrk="0" hangingPunct="1">
      <a:defRPr sz="4400"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7A7A"/>
    <a:srgbClr val="6B6B6B"/>
    <a:srgbClr val="767676"/>
    <a:srgbClr val="4C4C4C"/>
    <a:srgbClr val="656565"/>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050" autoAdjust="0"/>
    <p:restoredTop sz="99884" autoAdjust="0"/>
  </p:normalViewPr>
  <p:slideViewPr>
    <p:cSldViewPr snapToGrid="0">
      <p:cViewPr varScale="1">
        <p:scale>
          <a:sx n="31" d="100"/>
          <a:sy n="31" d="100"/>
        </p:scale>
        <p:origin x="-736" y="-136"/>
      </p:cViewPr>
      <p:guideLst>
        <p:guide orient="horz" pos="10368"/>
        <p:guide pos="1612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E50BC5C9-908B-3445-ADD6-95A20120999B}"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1381407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p:cNvSpPr>
            <a:spLocks noGrp="1" noRot="1" noChangeAspect="1" noChangeArrowheads="1" noTextEdit="1"/>
          </p:cNvSpPr>
          <p:nvPr>
            <p:ph type="sldImg" idx="2"/>
          </p:nvPr>
        </p:nvSpPr>
        <p:spPr bwMode="auto">
          <a:xfrm>
            <a:off x="436563" y="228600"/>
            <a:ext cx="6686550" cy="4298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92911230-4A1B-4341-9F63-3B22AC86C4AD}"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28357305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1pPr>
    <a:lvl2pPr marL="4572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2pPr>
    <a:lvl3pPr marL="9144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3pPr>
    <a:lvl4pPr marL="13716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4pPr>
    <a:lvl5pPr marL="18288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995363" y="1104900"/>
            <a:ext cx="1138237" cy="31219775"/>
            <a:chOff x="112" y="145"/>
            <a:chExt cx="128" cy="4097"/>
          </a:xfrm>
        </p:grpSpPr>
        <p:sp>
          <p:nvSpPr>
            <p:cNvPr id="5"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6"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7" name="Group 5"/>
          <p:cNvGrpSpPr>
            <a:grpSpLocks/>
          </p:cNvGrpSpPr>
          <p:nvPr/>
        </p:nvGrpSpPr>
        <p:grpSpPr bwMode="auto">
          <a:xfrm>
            <a:off x="49241075" y="1058863"/>
            <a:ext cx="1111250" cy="30762575"/>
            <a:chOff x="5539" y="139"/>
            <a:chExt cx="125" cy="4037"/>
          </a:xfrm>
        </p:grpSpPr>
        <p:sp>
          <p:nvSpPr>
            <p:cNvPr id="8"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9"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 name="Group 8"/>
          <p:cNvGrpSpPr>
            <a:grpSpLocks/>
          </p:cNvGrpSpPr>
          <p:nvPr/>
        </p:nvGrpSpPr>
        <p:grpSpPr bwMode="auto">
          <a:xfrm>
            <a:off x="2311400" y="31089600"/>
            <a:ext cx="48645763" cy="1096963"/>
            <a:chOff x="260" y="4080"/>
            <a:chExt cx="5472" cy="144"/>
          </a:xfrm>
        </p:grpSpPr>
        <p:sp>
          <p:nvSpPr>
            <p:cNvPr id="11"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2"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3" name="Group 11"/>
          <p:cNvGrpSpPr>
            <a:grpSpLocks/>
          </p:cNvGrpSpPr>
          <p:nvPr/>
        </p:nvGrpSpPr>
        <p:grpSpPr bwMode="auto">
          <a:xfrm>
            <a:off x="427038" y="846138"/>
            <a:ext cx="48974375" cy="776287"/>
            <a:chOff x="48" y="111"/>
            <a:chExt cx="5509" cy="102"/>
          </a:xfrm>
        </p:grpSpPr>
        <p:sp>
          <p:nvSpPr>
            <p:cNvPr id="14"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5"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785422" name="Rectangle 14"/>
          <p:cNvSpPr>
            <a:spLocks noGrp="1" noChangeArrowheads="1"/>
          </p:cNvSpPr>
          <p:nvPr>
            <p:ph type="ctrTitle" sz="quarter"/>
          </p:nvPr>
        </p:nvSpPr>
        <p:spPr>
          <a:xfrm>
            <a:off x="3840165" y="9509125"/>
            <a:ext cx="43526075" cy="5486400"/>
          </a:xfrm>
        </p:spPr>
        <p:txBody>
          <a:bodyPr anchor="ctr"/>
          <a:lstStyle>
            <a:lvl1pPr algn="ctr">
              <a:defRPr sz="21000">
                <a:solidFill>
                  <a:schemeClr val="tx1"/>
                </a:solidFill>
              </a:defRPr>
            </a:lvl1pPr>
          </a:lstStyle>
          <a:p>
            <a:r>
              <a:rPr lang="en-US"/>
              <a:t>Click to edit Master title style</a:t>
            </a:r>
          </a:p>
        </p:txBody>
      </p:sp>
      <p:sp>
        <p:nvSpPr>
          <p:cNvPr id="785423" name="Rectangle 15"/>
          <p:cNvSpPr>
            <a:spLocks noGrp="1" noChangeArrowheads="1"/>
          </p:cNvSpPr>
          <p:nvPr>
            <p:ph type="subTitle" sz="quarter" idx="1"/>
          </p:nvPr>
        </p:nvSpPr>
        <p:spPr>
          <a:xfrm>
            <a:off x="7680327" y="18653125"/>
            <a:ext cx="35845751" cy="8413750"/>
          </a:xfrm>
        </p:spPr>
        <p:txBody>
          <a:bodyPr/>
          <a:lstStyle>
            <a:lvl1pPr marL="0" indent="0" algn="ctr">
              <a:buFontTx/>
              <a:buNone/>
              <a:defRPr sz="14700"/>
            </a:lvl1pPr>
          </a:lstStyle>
          <a:p>
            <a:r>
              <a:rPr lang="en-US"/>
              <a:t>Click to edit Master subtitle style</a:t>
            </a:r>
          </a:p>
        </p:txBody>
      </p:sp>
      <p:sp>
        <p:nvSpPr>
          <p:cNvPr id="16" name="Rectangle 16"/>
          <p:cNvSpPr>
            <a:spLocks noGrp="1" noChangeArrowheads="1"/>
          </p:cNvSpPr>
          <p:nvPr>
            <p:ph type="dt" sz="quarter" idx="10"/>
          </p:nvPr>
        </p:nvSpPr>
        <p:spPr>
          <a:xfrm>
            <a:off x="2462213" y="28749625"/>
            <a:ext cx="10668000" cy="2195513"/>
          </a:xfrm>
        </p:spPr>
        <p:txBody>
          <a:bodyPr/>
          <a:lstStyle>
            <a:lvl1pPr>
              <a:defRPr/>
            </a:lvl1pPr>
          </a:lstStyle>
          <a:p>
            <a:fld id="{BDA5651B-C405-A149-B22A-CA338DFD0D46}" type="datetime1">
              <a:rPr lang="en-US"/>
              <a:pPr/>
              <a:t>1/24/14</a:t>
            </a:fld>
            <a:endParaRPr lang="en-US"/>
          </a:p>
        </p:txBody>
      </p:sp>
      <p:sp>
        <p:nvSpPr>
          <p:cNvPr id="17" name="Rectangle 17"/>
          <p:cNvSpPr>
            <a:spLocks noGrp="1" noChangeArrowheads="1"/>
          </p:cNvSpPr>
          <p:nvPr>
            <p:ph type="ftr" sz="quarter" idx="11"/>
          </p:nvPr>
        </p:nvSpPr>
        <p:spPr>
          <a:xfrm>
            <a:off x="17557750" y="28811538"/>
            <a:ext cx="16214725" cy="2193925"/>
          </a:xfrm>
        </p:spPr>
        <p:txBody>
          <a:bodyPr/>
          <a:lstStyle>
            <a:lvl1pPr>
              <a:defRPr smtClean="0"/>
            </a:lvl1pPr>
          </a:lstStyle>
          <a:p>
            <a:pPr>
              <a:defRPr/>
            </a:pPr>
            <a:r>
              <a:rPr lang="en-US"/>
              <a:t>Title or job number</a:t>
            </a:r>
          </a:p>
        </p:txBody>
      </p:sp>
      <p:sp>
        <p:nvSpPr>
          <p:cNvPr id="18" name="Rectangle 18"/>
          <p:cNvSpPr>
            <a:spLocks noGrp="1" noChangeArrowheads="1"/>
          </p:cNvSpPr>
          <p:nvPr>
            <p:ph type="sldNum" sz="quarter" idx="12"/>
          </p:nvPr>
        </p:nvSpPr>
        <p:spPr>
          <a:xfrm>
            <a:off x="38084125" y="28697238"/>
            <a:ext cx="10668000" cy="2193925"/>
          </a:xfrm>
        </p:spPr>
        <p:txBody>
          <a:bodyPr/>
          <a:lstStyle>
            <a:lvl1pPr>
              <a:defRPr/>
            </a:lvl1pPr>
          </a:lstStyle>
          <a:p>
            <a:fld id="{3D0E94D1-53FB-6F48-854F-A33122356B70}" type="slidenum">
              <a:rPr lang="en-US"/>
              <a:pPr/>
              <a:t>‹#›</a:t>
            </a:fld>
            <a:endParaRPr lang="en-US"/>
          </a:p>
        </p:txBody>
      </p:sp>
    </p:spTree>
    <p:extLst>
      <p:ext uri="{BB962C8B-B14F-4D97-AF65-F5344CB8AC3E}">
        <p14:creationId xmlns:p14="http://schemas.microsoft.com/office/powerpoint/2010/main" val="411752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4C0CB2A7-298B-0346-9691-9743C8FCC14F}"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D4F6CE6D-608C-F94D-8E47-039A62F4D54E}" type="slidenum">
              <a:rPr lang="en-US"/>
              <a:pPr/>
              <a:t>‹#›</a:t>
            </a:fld>
            <a:endParaRPr lang="en-US"/>
          </a:p>
        </p:txBody>
      </p:sp>
    </p:spTree>
    <p:extLst>
      <p:ext uri="{BB962C8B-B14F-4D97-AF65-F5344CB8AC3E}">
        <p14:creationId xmlns:p14="http://schemas.microsoft.com/office/powerpoint/2010/main" val="395635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560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560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FC7DC0D9-3080-6348-9E83-AA7D17CED573}"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9BD9814-D8F2-A843-986C-42D8D657D4BA}" type="slidenum">
              <a:rPr lang="en-US"/>
              <a:pPr/>
              <a:t>‹#›</a:t>
            </a:fld>
            <a:endParaRPr lang="en-US"/>
          </a:p>
        </p:txBody>
      </p:sp>
    </p:spTree>
    <p:extLst>
      <p:ext uri="{BB962C8B-B14F-4D97-AF65-F5344CB8AC3E}">
        <p14:creationId xmlns:p14="http://schemas.microsoft.com/office/powerpoint/2010/main" val="365213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BF013981-7038-D14E-B481-885CFE012C4D}"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4518220-8867-DC4B-B094-C5412B5029A9}" type="slidenum">
              <a:rPr lang="en-US"/>
              <a:pPr/>
              <a:t>‹#›</a:t>
            </a:fld>
            <a:endParaRPr lang="en-US"/>
          </a:p>
        </p:txBody>
      </p:sp>
    </p:spTree>
    <p:extLst>
      <p:ext uri="{BB962C8B-B14F-4D97-AF65-F5344CB8AC3E}">
        <p14:creationId xmlns:p14="http://schemas.microsoft.com/office/powerpoint/2010/main" val="29163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1153442"/>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fld id="{D470504F-A014-0649-82C6-EE739CECA6DB}" type="datetime1">
              <a:rPr lang="en-US"/>
              <a:pPr/>
              <a:t>1/24/14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153E73A5-B264-C24C-B7F1-14DAF11F182C}" type="slidenum">
              <a:rPr lang="en-US"/>
              <a:pPr/>
              <a:t>‹#›</a:t>
            </a:fld>
            <a:endParaRPr lang="en-US"/>
          </a:p>
        </p:txBody>
      </p:sp>
    </p:spTree>
    <p:extLst>
      <p:ext uri="{BB962C8B-B14F-4D97-AF65-F5344CB8AC3E}">
        <p14:creationId xmlns:p14="http://schemas.microsoft.com/office/powerpoint/2010/main" val="3585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5" y="8412163"/>
            <a:ext cx="21686837"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412163"/>
            <a:ext cx="21686838"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fld id="{10AFF9DE-996D-6E4C-AE92-904B846DA7DE}" type="datetime1">
              <a:rPr lang="en-US"/>
              <a:pPr/>
              <a:t>1/24/14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07E7E577-27A9-CC4F-A8B5-6B28B4412160}" type="slidenum">
              <a:rPr lang="en-US"/>
              <a:pPr/>
              <a:t>‹#›</a:t>
            </a:fld>
            <a:endParaRPr lang="en-US"/>
          </a:p>
        </p:txBody>
      </p:sp>
    </p:spTree>
    <p:extLst>
      <p:ext uri="{BB962C8B-B14F-4D97-AF65-F5344CB8AC3E}">
        <p14:creationId xmlns:p14="http://schemas.microsoft.com/office/powerpoint/2010/main" val="239214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9" y="7369179"/>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9" y="10439404"/>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9"/>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4"/>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fld id="{C5D4D892-8179-8947-A7BD-0F0304791D71}" type="datetime1">
              <a:rPr lang="en-US"/>
              <a:pPr/>
              <a:t>1/24/14</a:t>
            </a:fld>
            <a:endParaRPr lang="en-US"/>
          </a:p>
        </p:txBody>
      </p:sp>
      <p:sp>
        <p:nvSpPr>
          <p:cNvPr id="8"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9" name="Rectangle 21"/>
          <p:cNvSpPr>
            <a:spLocks noGrp="1" noChangeArrowheads="1"/>
          </p:cNvSpPr>
          <p:nvPr>
            <p:ph type="sldNum" sz="quarter" idx="12"/>
          </p:nvPr>
        </p:nvSpPr>
        <p:spPr>
          <a:ln/>
        </p:spPr>
        <p:txBody>
          <a:bodyPr/>
          <a:lstStyle>
            <a:lvl1pPr>
              <a:defRPr/>
            </a:lvl1pPr>
          </a:lstStyle>
          <a:p>
            <a:fld id="{5201CFF1-4CC2-7E46-8A98-0DB139D74747}" type="slidenum">
              <a:rPr lang="en-US"/>
              <a:pPr/>
              <a:t>‹#›</a:t>
            </a:fld>
            <a:endParaRPr lang="en-US"/>
          </a:p>
        </p:txBody>
      </p:sp>
    </p:spTree>
    <p:extLst>
      <p:ext uri="{BB962C8B-B14F-4D97-AF65-F5344CB8AC3E}">
        <p14:creationId xmlns:p14="http://schemas.microsoft.com/office/powerpoint/2010/main" val="32434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fld id="{65FB1D16-1BB6-6D45-BD68-0698BE537699}" type="datetime1">
              <a:rPr lang="en-US"/>
              <a:pPr/>
              <a:t>1/24/14</a:t>
            </a:fld>
            <a:endParaRPr lang="en-US"/>
          </a:p>
        </p:txBody>
      </p:sp>
      <p:sp>
        <p:nvSpPr>
          <p:cNvPr id="4"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5" name="Rectangle 21"/>
          <p:cNvSpPr>
            <a:spLocks noGrp="1" noChangeArrowheads="1"/>
          </p:cNvSpPr>
          <p:nvPr>
            <p:ph type="sldNum" sz="quarter" idx="12"/>
          </p:nvPr>
        </p:nvSpPr>
        <p:spPr>
          <a:ln/>
        </p:spPr>
        <p:txBody>
          <a:bodyPr/>
          <a:lstStyle>
            <a:lvl1pPr>
              <a:defRPr/>
            </a:lvl1pPr>
          </a:lstStyle>
          <a:p>
            <a:fld id="{86E80033-B5EF-294A-B628-9DC93B4A5088}" type="slidenum">
              <a:rPr lang="en-US"/>
              <a:pPr/>
              <a:t>‹#›</a:t>
            </a:fld>
            <a:endParaRPr lang="en-US"/>
          </a:p>
        </p:txBody>
      </p:sp>
    </p:spTree>
    <p:extLst>
      <p:ext uri="{BB962C8B-B14F-4D97-AF65-F5344CB8AC3E}">
        <p14:creationId xmlns:p14="http://schemas.microsoft.com/office/powerpoint/2010/main" val="34752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fld id="{6574763F-ABE3-6A47-9EC3-D2E3DB9DD054}" type="datetime1">
              <a:rPr lang="en-US"/>
              <a:pPr/>
              <a:t>1/24/14</a:t>
            </a:fld>
            <a:endParaRPr lang="en-US"/>
          </a:p>
        </p:txBody>
      </p:sp>
      <p:sp>
        <p:nvSpPr>
          <p:cNvPr id="3"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4" name="Rectangle 21"/>
          <p:cNvSpPr>
            <a:spLocks noGrp="1" noChangeArrowheads="1"/>
          </p:cNvSpPr>
          <p:nvPr>
            <p:ph type="sldNum" sz="quarter" idx="12"/>
          </p:nvPr>
        </p:nvSpPr>
        <p:spPr>
          <a:ln/>
        </p:spPr>
        <p:txBody>
          <a:bodyPr/>
          <a:lstStyle>
            <a:lvl1pPr>
              <a:defRPr/>
            </a:lvl1pPr>
          </a:lstStyle>
          <a:p>
            <a:fld id="{4FD2565C-1665-A24A-B44F-E373E1C670F1}" type="slidenum">
              <a:rPr lang="en-US"/>
              <a:pPr/>
              <a:t>‹#›</a:t>
            </a:fld>
            <a:endParaRPr lang="en-US"/>
          </a:p>
        </p:txBody>
      </p:sp>
    </p:spTree>
    <p:extLst>
      <p:ext uri="{BB962C8B-B14F-4D97-AF65-F5344CB8AC3E}">
        <p14:creationId xmlns:p14="http://schemas.microsoft.com/office/powerpoint/2010/main" val="298639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311275"/>
            <a:ext cx="16846550" cy="557688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9"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9AC780A8-A81A-4D47-8961-A08D004F5898}" type="datetime1">
              <a:rPr lang="en-US"/>
              <a:pPr/>
              <a:t>1/24/14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72127AFC-76CC-EC44-81C6-79F595511303}" type="slidenum">
              <a:rPr lang="en-US"/>
              <a:pPr/>
              <a:t>‹#›</a:t>
            </a:fld>
            <a:endParaRPr lang="en-US"/>
          </a:p>
        </p:txBody>
      </p:sp>
    </p:spTree>
    <p:extLst>
      <p:ext uri="{BB962C8B-B14F-4D97-AF65-F5344CB8AC3E}">
        <p14:creationId xmlns:p14="http://schemas.microsoft.com/office/powerpoint/2010/main" val="26303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7"/>
            <a:ext cx="30724475" cy="27209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42"/>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5" y="25763542"/>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1BB05508-BBA8-7A43-8481-D94387CAC796}" type="datetime1">
              <a:rPr lang="en-US"/>
              <a:pPr/>
              <a:t>1/24/14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9DFF2685-158B-4249-8D6F-06D823B97DA7}" type="slidenum">
              <a:rPr lang="en-US"/>
              <a:pPr/>
              <a:t>‹#›</a:t>
            </a:fld>
            <a:endParaRPr lang="en-US"/>
          </a:p>
        </p:txBody>
      </p:sp>
    </p:spTree>
    <p:extLst>
      <p:ext uri="{BB962C8B-B14F-4D97-AF65-F5344CB8AC3E}">
        <p14:creationId xmlns:p14="http://schemas.microsoft.com/office/powerpoint/2010/main" val="20975035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995363" y="1104900"/>
            <a:ext cx="1138237" cy="31219775"/>
            <a:chOff x="112" y="145"/>
            <a:chExt cx="128" cy="4097"/>
          </a:xfrm>
        </p:grpSpPr>
        <p:sp>
          <p:nvSpPr>
            <p:cNvPr id="784387"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784388"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1027" name="Group 5"/>
          <p:cNvGrpSpPr>
            <a:grpSpLocks/>
          </p:cNvGrpSpPr>
          <p:nvPr/>
        </p:nvGrpSpPr>
        <p:grpSpPr bwMode="auto">
          <a:xfrm>
            <a:off x="49241075" y="1058863"/>
            <a:ext cx="1111250" cy="30762575"/>
            <a:chOff x="5539" y="139"/>
            <a:chExt cx="125" cy="4037"/>
          </a:xfrm>
        </p:grpSpPr>
        <p:sp>
          <p:nvSpPr>
            <p:cNvPr id="784390"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784391"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28" name="Group 8"/>
          <p:cNvGrpSpPr>
            <a:grpSpLocks/>
          </p:cNvGrpSpPr>
          <p:nvPr/>
        </p:nvGrpSpPr>
        <p:grpSpPr bwMode="auto">
          <a:xfrm>
            <a:off x="2311400" y="31089600"/>
            <a:ext cx="48645763" cy="1096963"/>
            <a:chOff x="260" y="4080"/>
            <a:chExt cx="5472" cy="144"/>
          </a:xfrm>
        </p:grpSpPr>
        <p:sp>
          <p:nvSpPr>
            <p:cNvPr id="784393"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4"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29" name="Group 11"/>
          <p:cNvGrpSpPr>
            <a:grpSpLocks/>
          </p:cNvGrpSpPr>
          <p:nvPr/>
        </p:nvGrpSpPr>
        <p:grpSpPr bwMode="auto">
          <a:xfrm>
            <a:off x="427038" y="846138"/>
            <a:ext cx="48974375" cy="776287"/>
            <a:chOff x="48" y="111"/>
            <a:chExt cx="5509" cy="102"/>
          </a:xfrm>
        </p:grpSpPr>
        <p:sp>
          <p:nvSpPr>
            <p:cNvPr id="784396"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7"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30" name="Group 14"/>
          <p:cNvGrpSpPr>
            <a:grpSpLocks/>
          </p:cNvGrpSpPr>
          <p:nvPr/>
        </p:nvGrpSpPr>
        <p:grpSpPr bwMode="auto">
          <a:xfrm>
            <a:off x="400050" y="846138"/>
            <a:ext cx="48974375" cy="776287"/>
            <a:chOff x="45" y="111"/>
            <a:chExt cx="5509" cy="102"/>
          </a:xfrm>
        </p:grpSpPr>
        <p:sp>
          <p:nvSpPr>
            <p:cNvPr id="784399" name="Rectangle 15"/>
            <p:cNvSpPr>
              <a:spLocks noChangeArrowheads="1"/>
            </p:cNvSpPr>
            <p:nvPr/>
          </p:nvSpPr>
          <p:spPr bwMode="auto">
            <a:xfrm rot="5400000" flipV="1">
              <a:off x="2850"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400" name="Rectangle 16"/>
            <p:cNvSpPr>
              <a:spLocks noChangeArrowheads="1"/>
            </p:cNvSpPr>
            <p:nvPr/>
          </p:nvSpPr>
          <p:spPr bwMode="auto">
            <a:xfrm rot="5400000" flipV="1">
              <a:off x="2781"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1031" name="Rectangle 17"/>
          <p:cNvSpPr>
            <a:spLocks noGrp="1" noChangeArrowheads="1"/>
          </p:cNvSpPr>
          <p:nvPr>
            <p:ph type="title"/>
          </p:nvPr>
        </p:nvSpPr>
        <p:spPr bwMode="auto">
          <a:xfrm>
            <a:off x="3840163" y="2925763"/>
            <a:ext cx="4352607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b" anchorCtr="0" compatLnSpc="1">
            <a:prstTxWarp prst="textNoShape">
              <a:avLst/>
            </a:prstTxWarp>
          </a:bodyPr>
          <a:lstStyle/>
          <a:p>
            <a:pPr lvl="0"/>
            <a:r>
              <a:rPr lang="en-US"/>
              <a:t>Click to edit Master title style</a:t>
            </a:r>
          </a:p>
        </p:txBody>
      </p:sp>
      <p:sp>
        <p:nvSpPr>
          <p:cNvPr id="1032" name="Rectangle 18"/>
          <p:cNvSpPr>
            <a:spLocks noGrp="1" noChangeArrowheads="1"/>
          </p:cNvSpPr>
          <p:nvPr>
            <p:ph type="body" idx="1"/>
          </p:nvPr>
        </p:nvSpPr>
        <p:spPr bwMode="auto">
          <a:xfrm>
            <a:off x="3840163" y="8412163"/>
            <a:ext cx="43526075" cy="201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4403" name="Rectangle 19"/>
          <p:cNvSpPr>
            <a:spLocks noGrp="1" noChangeArrowheads="1"/>
          </p:cNvSpPr>
          <p:nvPr>
            <p:ph type="dt" sz="half" idx="2"/>
          </p:nvPr>
        </p:nvSpPr>
        <p:spPr bwMode="auto">
          <a:xfrm>
            <a:off x="2560638"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defRPr sz="7400">
                <a:latin typeface="Times New Roman" charset="0"/>
              </a:defRPr>
            </a:lvl1pPr>
          </a:lstStyle>
          <a:p>
            <a:fld id="{9FC0DD12-D298-C645-BD79-BE38BB9577FA}" type="datetime1">
              <a:rPr lang="en-US"/>
              <a:pPr/>
              <a:t>1/24/14</a:t>
            </a:fld>
            <a:endParaRPr lang="en-US"/>
          </a:p>
        </p:txBody>
      </p:sp>
      <p:sp>
        <p:nvSpPr>
          <p:cNvPr id="784404" name="Rectangle 20"/>
          <p:cNvSpPr>
            <a:spLocks noGrp="1" noChangeArrowheads="1"/>
          </p:cNvSpPr>
          <p:nvPr>
            <p:ph type="ftr" sz="quarter" idx="3"/>
          </p:nvPr>
        </p:nvSpPr>
        <p:spPr bwMode="auto">
          <a:xfrm>
            <a:off x="17495838" y="28895675"/>
            <a:ext cx="16214725"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ctr">
              <a:defRPr sz="7400" smtClean="0">
                <a:latin typeface="Times New Roman" pitchFamily="18" charset="0"/>
                <a:ea typeface="+mn-ea"/>
              </a:defRPr>
            </a:lvl1pPr>
          </a:lstStyle>
          <a:p>
            <a:pPr>
              <a:defRPr/>
            </a:pPr>
            <a:r>
              <a:rPr lang="en-US"/>
              <a:t>Title or job number</a:t>
            </a:r>
          </a:p>
        </p:txBody>
      </p:sp>
      <p:sp>
        <p:nvSpPr>
          <p:cNvPr id="784405" name="Rectangle 21"/>
          <p:cNvSpPr>
            <a:spLocks noGrp="1" noChangeArrowheads="1"/>
          </p:cNvSpPr>
          <p:nvPr>
            <p:ph type="sldNum" sz="quarter" idx="4"/>
          </p:nvPr>
        </p:nvSpPr>
        <p:spPr bwMode="auto">
          <a:xfrm>
            <a:off x="38404800"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r">
              <a:defRPr sz="7400">
                <a:latin typeface="Times New Roman" charset="0"/>
              </a:defRPr>
            </a:lvl1pPr>
          </a:lstStyle>
          <a:p>
            <a:fld id="{CEC866F5-900D-5343-BAEB-3AE60BD3161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4806950" rtl="0" eaLnBrk="0" fontAlgn="base" hangingPunct="0">
        <a:spcBef>
          <a:spcPct val="0"/>
        </a:spcBef>
        <a:spcAft>
          <a:spcPct val="0"/>
        </a:spcAft>
        <a:defRPr sz="18900">
          <a:solidFill>
            <a:schemeClr val="tx2"/>
          </a:solidFill>
          <a:latin typeface="+mj-lt"/>
          <a:ea typeface="ＭＳ Ｐゴシック" charset="0"/>
          <a:cs typeface="+mj-cs"/>
        </a:defRPr>
      </a:lvl1pPr>
      <a:lvl2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2pPr>
      <a:lvl3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3pPr>
      <a:lvl4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4pPr>
      <a:lvl5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5pPr>
      <a:lvl6pPr marL="457200" algn="l" defTabSz="4806950" rtl="0" fontAlgn="base">
        <a:spcBef>
          <a:spcPct val="0"/>
        </a:spcBef>
        <a:spcAft>
          <a:spcPct val="0"/>
        </a:spcAft>
        <a:defRPr sz="18900">
          <a:solidFill>
            <a:schemeClr val="tx2"/>
          </a:solidFill>
          <a:latin typeface="Tahoma" pitchFamily="34" charset="0"/>
        </a:defRPr>
      </a:lvl6pPr>
      <a:lvl7pPr marL="914400" algn="l" defTabSz="4806950" rtl="0" fontAlgn="base">
        <a:spcBef>
          <a:spcPct val="0"/>
        </a:spcBef>
        <a:spcAft>
          <a:spcPct val="0"/>
        </a:spcAft>
        <a:defRPr sz="18900">
          <a:solidFill>
            <a:schemeClr val="tx2"/>
          </a:solidFill>
          <a:latin typeface="Tahoma" pitchFamily="34" charset="0"/>
        </a:defRPr>
      </a:lvl7pPr>
      <a:lvl8pPr marL="1371600" algn="l" defTabSz="4806950" rtl="0" fontAlgn="base">
        <a:spcBef>
          <a:spcPct val="0"/>
        </a:spcBef>
        <a:spcAft>
          <a:spcPct val="0"/>
        </a:spcAft>
        <a:defRPr sz="18900">
          <a:solidFill>
            <a:schemeClr val="tx2"/>
          </a:solidFill>
          <a:latin typeface="Tahoma" pitchFamily="34" charset="0"/>
        </a:defRPr>
      </a:lvl8pPr>
      <a:lvl9pPr marL="1828800" algn="l" defTabSz="4806950" rtl="0" fontAlgn="base">
        <a:spcBef>
          <a:spcPct val="0"/>
        </a:spcBef>
        <a:spcAft>
          <a:spcPct val="0"/>
        </a:spcAft>
        <a:defRPr sz="18900">
          <a:solidFill>
            <a:schemeClr val="tx2"/>
          </a:solidFill>
          <a:latin typeface="Tahoma" pitchFamily="34" charset="0"/>
        </a:defRPr>
      </a:lvl9pPr>
    </p:titleStyle>
    <p:bodyStyle>
      <a:lvl1pPr marL="1803400" indent="-1803400" algn="l" defTabSz="4806950" rtl="0" eaLnBrk="0" fontAlgn="base" hangingPunct="0">
        <a:spcBef>
          <a:spcPct val="20000"/>
        </a:spcBef>
        <a:spcAft>
          <a:spcPct val="0"/>
        </a:spcAft>
        <a:buClr>
          <a:schemeClr val="accent1"/>
        </a:buClr>
        <a:buChar char="•"/>
        <a:defRPr sz="16800">
          <a:solidFill>
            <a:schemeClr val="tx1"/>
          </a:solidFill>
          <a:latin typeface="+mn-lt"/>
          <a:ea typeface="ＭＳ Ｐゴシック" charset="0"/>
          <a:cs typeface="+mn-cs"/>
        </a:defRPr>
      </a:lvl1pPr>
      <a:lvl2pPr marL="3905250" indent="-1501775" algn="l" defTabSz="4806950" rtl="0" eaLnBrk="0" fontAlgn="base" hangingPunct="0">
        <a:spcBef>
          <a:spcPct val="20000"/>
        </a:spcBef>
        <a:spcAft>
          <a:spcPct val="0"/>
        </a:spcAft>
        <a:buClr>
          <a:schemeClr val="hlink"/>
        </a:buClr>
        <a:buChar char="–"/>
        <a:defRPr sz="14700">
          <a:solidFill>
            <a:schemeClr val="tx1"/>
          </a:solidFill>
          <a:latin typeface="+mn-lt"/>
          <a:ea typeface="ＭＳ Ｐゴシック" charset="0"/>
        </a:defRPr>
      </a:lvl2pPr>
      <a:lvl3pPr marL="6008688" indent="-1201738" algn="l" defTabSz="4806950" rtl="0" eaLnBrk="0" fontAlgn="base" hangingPunct="0">
        <a:spcBef>
          <a:spcPct val="20000"/>
        </a:spcBef>
        <a:spcAft>
          <a:spcPct val="0"/>
        </a:spcAft>
        <a:buClr>
          <a:schemeClr val="accent1"/>
        </a:buClr>
        <a:buChar char="•"/>
        <a:defRPr sz="12600">
          <a:solidFill>
            <a:schemeClr val="tx1"/>
          </a:solidFill>
          <a:latin typeface="+mn-lt"/>
          <a:ea typeface="ＭＳ Ｐゴシック" charset="0"/>
        </a:defRPr>
      </a:lvl3pPr>
      <a:lvl4pPr marL="8412163" indent="-1201738" algn="l" defTabSz="4806950" rtl="0" eaLnBrk="0" fontAlgn="base" hangingPunct="0">
        <a:spcBef>
          <a:spcPct val="20000"/>
        </a:spcBef>
        <a:spcAft>
          <a:spcPct val="0"/>
        </a:spcAft>
        <a:buClr>
          <a:schemeClr val="folHlink"/>
        </a:buClr>
        <a:buChar char="–"/>
        <a:defRPr sz="10500">
          <a:solidFill>
            <a:schemeClr val="tx1"/>
          </a:solidFill>
          <a:latin typeface="+mn-lt"/>
          <a:ea typeface="ＭＳ Ｐゴシック" charset="0"/>
        </a:defRPr>
      </a:lvl4pPr>
      <a:lvl5pPr marL="10815638" indent="-1201738" algn="l" defTabSz="4806950" rtl="0" eaLnBrk="0" fontAlgn="base" hangingPunct="0">
        <a:spcBef>
          <a:spcPct val="20000"/>
        </a:spcBef>
        <a:spcAft>
          <a:spcPct val="0"/>
        </a:spcAft>
        <a:buClr>
          <a:schemeClr val="accent1"/>
        </a:buClr>
        <a:buChar char="»"/>
        <a:defRPr sz="10500">
          <a:solidFill>
            <a:schemeClr val="tx1"/>
          </a:solidFill>
          <a:latin typeface="+mn-lt"/>
          <a:ea typeface="ＭＳ Ｐゴシック" charset="0"/>
        </a:defRPr>
      </a:lvl5pPr>
      <a:lvl6pPr marL="11272838" indent="-1201738" algn="l" defTabSz="4806950" rtl="0" fontAlgn="base">
        <a:spcBef>
          <a:spcPct val="20000"/>
        </a:spcBef>
        <a:spcAft>
          <a:spcPct val="0"/>
        </a:spcAft>
        <a:buClr>
          <a:schemeClr val="accent1"/>
        </a:buClr>
        <a:buChar char="»"/>
        <a:defRPr sz="10500">
          <a:solidFill>
            <a:schemeClr val="tx1"/>
          </a:solidFill>
          <a:latin typeface="+mn-lt"/>
        </a:defRPr>
      </a:lvl6pPr>
      <a:lvl7pPr marL="11730038" indent="-1201738" algn="l" defTabSz="4806950" rtl="0" fontAlgn="base">
        <a:spcBef>
          <a:spcPct val="20000"/>
        </a:spcBef>
        <a:spcAft>
          <a:spcPct val="0"/>
        </a:spcAft>
        <a:buClr>
          <a:schemeClr val="accent1"/>
        </a:buClr>
        <a:buChar char="»"/>
        <a:defRPr sz="10500">
          <a:solidFill>
            <a:schemeClr val="tx1"/>
          </a:solidFill>
          <a:latin typeface="+mn-lt"/>
        </a:defRPr>
      </a:lvl7pPr>
      <a:lvl8pPr marL="12187238" indent="-1201738" algn="l" defTabSz="4806950" rtl="0" fontAlgn="base">
        <a:spcBef>
          <a:spcPct val="20000"/>
        </a:spcBef>
        <a:spcAft>
          <a:spcPct val="0"/>
        </a:spcAft>
        <a:buClr>
          <a:schemeClr val="accent1"/>
        </a:buClr>
        <a:buChar char="»"/>
        <a:defRPr sz="10500">
          <a:solidFill>
            <a:schemeClr val="tx1"/>
          </a:solidFill>
          <a:latin typeface="+mn-lt"/>
        </a:defRPr>
      </a:lvl8pPr>
      <a:lvl9pPr marL="12644438" indent="-1201738" algn="l" defTabSz="4806950" rtl="0" fontAlgn="base">
        <a:spcBef>
          <a:spcPct val="20000"/>
        </a:spcBef>
        <a:spcAft>
          <a:spcPct val="0"/>
        </a:spcAft>
        <a:buClr>
          <a:schemeClr val="accent1"/>
        </a:buClr>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38674675" y="5164138"/>
            <a:ext cx="10101263" cy="25717500"/>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5" name="Rectangle 8"/>
          <p:cNvSpPr>
            <a:spLocks noChangeArrowheads="1"/>
          </p:cNvSpPr>
          <p:nvPr/>
        </p:nvSpPr>
        <p:spPr bwMode="auto">
          <a:xfrm>
            <a:off x="25795288" y="5160963"/>
            <a:ext cx="12463462" cy="25757187"/>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6" name="Rectangle 8"/>
          <p:cNvSpPr>
            <a:spLocks noChangeArrowheads="1"/>
          </p:cNvSpPr>
          <p:nvPr/>
        </p:nvSpPr>
        <p:spPr bwMode="auto">
          <a:xfrm>
            <a:off x="13101638" y="5159375"/>
            <a:ext cx="12223750" cy="25695275"/>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7" name="Rectangle 8"/>
          <p:cNvSpPr>
            <a:spLocks noChangeArrowheads="1"/>
          </p:cNvSpPr>
          <p:nvPr/>
        </p:nvSpPr>
        <p:spPr bwMode="auto">
          <a:xfrm>
            <a:off x="2465388" y="5132388"/>
            <a:ext cx="10101262" cy="25696862"/>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8" name="Text Box 9"/>
          <p:cNvSpPr txBox="1">
            <a:spLocks noChangeArrowheads="1"/>
          </p:cNvSpPr>
          <p:nvPr/>
        </p:nvSpPr>
        <p:spPr bwMode="auto">
          <a:xfrm>
            <a:off x="2501900" y="5611813"/>
            <a:ext cx="100584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Introduction</a:t>
            </a:r>
          </a:p>
        </p:txBody>
      </p:sp>
      <p:sp>
        <p:nvSpPr>
          <p:cNvPr id="3082" name="Rectangle 139"/>
          <p:cNvSpPr>
            <a:spLocks noChangeArrowheads="1"/>
          </p:cNvSpPr>
          <p:nvPr/>
        </p:nvSpPr>
        <p:spPr bwMode="auto">
          <a:xfrm>
            <a:off x="9059863" y="1731963"/>
            <a:ext cx="33680400" cy="3043237"/>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3083" name="Text Box 141"/>
          <p:cNvSpPr txBox="1">
            <a:spLocks noChangeArrowheads="1"/>
          </p:cNvSpPr>
          <p:nvPr/>
        </p:nvSpPr>
        <p:spPr bwMode="auto">
          <a:xfrm>
            <a:off x="9601200" y="1968500"/>
            <a:ext cx="325183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7200" dirty="0" smtClean="0"/>
              <a:t>Determining the Practical Range of Bluetooth Low Energy on an iPhone and a Raspberry Pi</a:t>
            </a:r>
            <a:endParaRPr lang="en-US" sz="7200" dirty="0"/>
          </a:p>
        </p:txBody>
      </p:sp>
      <p:sp>
        <p:nvSpPr>
          <p:cNvPr id="3084" name="Text Box 146"/>
          <p:cNvSpPr txBox="1">
            <a:spLocks noChangeArrowheads="1"/>
          </p:cNvSpPr>
          <p:nvPr/>
        </p:nvSpPr>
        <p:spPr bwMode="auto">
          <a:xfrm>
            <a:off x="2447925" y="15744078"/>
            <a:ext cx="101647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Purpose</a:t>
            </a:r>
          </a:p>
        </p:txBody>
      </p:sp>
      <p:sp>
        <p:nvSpPr>
          <p:cNvPr id="3085" name="Text Box 148"/>
          <p:cNvSpPr txBox="1">
            <a:spLocks noChangeArrowheads="1"/>
          </p:cNvSpPr>
          <p:nvPr/>
        </p:nvSpPr>
        <p:spPr bwMode="auto">
          <a:xfrm>
            <a:off x="3460750" y="16972612"/>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3086" name="Text Box 149"/>
          <p:cNvSpPr txBox="1">
            <a:spLocks noChangeArrowheads="1"/>
          </p:cNvSpPr>
          <p:nvPr/>
        </p:nvSpPr>
        <p:spPr bwMode="auto">
          <a:xfrm>
            <a:off x="2474913" y="23677563"/>
            <a:ext cx="100853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a:t>Hypothesis</a:t>
            </a:r>
          </a:p>
        </p:txBody>
      </p:sp>
      <p:sp>
        <p:nvSpPr>
          <p:cNvPr id="3087" name="Text Box 150"/>
          <p:cNvSpPr txBox="1">
            <a:spLocks noChangeArrowheads="1"/>
          </p:cNvSpPr>
          <p:nvPr/>
        </p:nvSpPr>
        <p:spPr bwMode="auto">
          <a:xfrm>
            <a:off x="17595850" y="21204238"/>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8" name="Text Box 151"/>
          <p:cNvSpPr txBox="1">
            <a:spLocks noChangeArrowheads="1"/>
          </p:cNvSpPr>
          <p:nvPr/>
        </p:nvSpPr>
        <p:spPr bwMode="auto">
          <a:xfrm>
            <a:off x="23625175" y="2074545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9" name="Text Box 152"/>
          <p:cNvSpPr txBox="1">
            <a:spLocks noChangeArrowheads="1"/>
          </p:cNvSpPr>
          <p:nvPr/>
        </p:nvSpPr>
        <p:spPr bwMode="auto">
          <a:xfrm>
            <a:off x="38619113" y="20937538"/>
            <a:ext cx="99234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a:solidFill>
                  <a:schemeClr val="tx2"/>
                </a:solidFill>
              </a:rPr>
              <a:t>Conclusions</a:t>
            </a:r>
          </a:p>
        </p:txBody>
      </p:sp>
      <p:sp>
        <p:nvSpPr>
          <p:cNvPr id="3091" name="Text Box 149"/>
          <p:cNvSpPr txBox="1">
            <a:spLocks noChangeArrowheads="1"/>
          </p:cNvSpPr>
          <p:nvPr/>
        </p:nvSpPr>
        <p:spPr bwMode="auto">
          <a:xfrm>
            <a:off x="13017500" y="5303838"/>
            <a:ext cx="121554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Methodology</a:t>
            </a:r>
          </a:p>
        </p:txBody>
      </p:sp>
      <p:pic>
        <p:nvPicPr>
          <p:cNvPr id="3093" name="Picture 37" descr="Untitl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79438" y="12195175"/>
            <a:ext cx="590867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38" descr="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77850" y="6461125"/>
            <a:ext cx="5843588"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39" descr="4.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09600" y="13423900"/>
            <a:ext cx="56070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40" descr="5.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617575" y="20326350"/>
            <a:ext cx="11015663" cy="860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41" descr="6.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94488" y="12187238"/>
            <a:ext cx="5802312"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42" descr="8.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018288" y="6443663"/>
            <a:ext cx="5881687"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9" name="Picture 46" descr="12.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289713" y="13463588"/>
            <a:ext cx="566578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TextBox 47"/>
          <p:cNvSpPr txBox="1">
            <a:spLocks noChangeArrowheads="1"/>
          </p:cNvSpPr>
          <p:nvPr/>
        </p:nvSpPr>
        <p:spPr bwMode="auto">
          <a:xfrm>
            <a:off x="13096875" y="12287250"/>
            <a:ext cx="12103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Results</a:t>
            </a:r>
          </a:p>
        </p:txBody>
      </p:sp>
      <p:sp>
        <p:nvSpPr>
          <p:cNvPr id="3101" name="TextBox 54"/>
          <p:cNvSpPr txBox="1">
            <a:spLocks noChangeArrowheads="1"/>
          </p:cNvSpPr>
          <p:nvPr/>
        </p:nvSpPr>
        <p:spPr bwMode="auto">
          <a:xfrm>
            <a:off x="13300075" y="18402300"/>
            <a:ext cx="519112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dirty="0"/>
              <a:t>Graph 1</a:t>
            </a:r>
            <a:r>
              <a:rPr lang="en-US" sz="3200" dirty="0" smtClean="0"/>
              <a:t>:</a:t>
            </a:r>
            <a:endParaRPr lang="en-US" sz="3200" dirty="0"/>
          </a:p>
        </p:txBody>
      </p:sp>
      <p:sp>
        <p:nvSpPr>
          <p:cNvPr id="3102" name="TextBox 55"/>
          <p:cNvSpPr txBox="1">
            <a:spLocks noChangeArrowheads="1"/>
          </p:cNvSpPr>
          <p:nvPr/>
        </p:nvSpPr>
        <p:spPr bwMode="auto">
          <a:xfrm>
            <a:off x="32004000" y="5749925"/>
            <a:ext cx="589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a:t>Graph 5: Research Misconduct</a:t>
            </a:r>
          </a:p>
        </p:txBody>
      </p:sp>
      <p:sp>
        <p:nvSpPr>
          <p:cNvPr id="3103" name="TextBox 56"/>
          <p:cNvSpPr txBox="1">
            <a:spLocks noChangeArrowheads="1"/>
          </p:cNvSpPr>
          <p:nvPr/>
        </p:nvSpPr>
        <p:spPr bwMode="auto">
          <a:xfrm>
            <a:off x="25919113" y="5743575"/>
            <a:ext cx="61690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a:t>Graph 4: Parental Education</a:t>
            </a:r>
          </a:p>
        </p:txBody>
      </p:sp>
      <p:sp>
        <p:nvSpPr>
          <p:cNvPr id="3104" name="TextBox 57"/>
          <p:cNvSpPr txBox="1">
            <a:spLocks noChangeArrowheads="1"/>
          </p:cNvSpPr>
          <p:nvPr/>
        </p:nvSpPr>
        <p:spPr bwMode="auto">
          <a:xfrm>
            <a:off x="26076275" y="11541125"/>
            <a:ext cx="5911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a:t>Graph 6: Lab Use</a:t>
            </a:r>
          </a:p>
        </p:txBody>
      </p:sp>
      <p:sp>
        <p:nvSpPr>
          <p:cNvPr id="3105" name="TextBox 58"/>
          <p:cNvSpPr txBox="1">
            <a:spLocks noChangeArrowheads="1"/>
          </p:cNvSpPr>
          <p:nvPr/>
        </p:nvSpPr>
        <p:spPr bwMode="auto">
          <a:xfrm>
            <a:off x="32184975" y="11534775"/>
            <a:ext cx="54625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a:t>Graph 7: Scientific Parent</a:t>
            </a:r>
          </a:p>
        </p:txBody>
      </p:sp>
      <p:sp>
        <p:nvSpPr>
          <p:cNvPr id="3106" name="TextBox 59"/>
          <p:cNvSpPr txBox="1">
            <a:spLocks noChangeArrowheads="1"/>
          </p:cNvSpPr>
          <p:nvPr/>
        </p:nvSpPr>
        <p:spPr bwMode="auto">
          <a:xfrm>
            <a:off x="13084175" y="29444950"/>
            <a:ext cx="1218247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dirty="0"/>
              <a:t>Graph 3</a:t>
            </a:r>
            <a:r>
              <a:rPr lang="en-US" sz="3200" dirty="0" smtClean="0"/>
              <a:t>:</a:t>
            </a:r>
            <a:endParaRPr lang="en-US" sz="3200" dirty="0"/>
          </a:p>
        </p:txBody>
      </p:sp>
      <p:sp>
        <p:nvSpPr>
          <p:cNvPr id="3107" name="TextBox 60"/>
          <p:cNvSpPr txBox="1">
            <a:spLocks noChangeArrowheads="1"/>
          </p:cNvSpPr>
          <p:nvPr/>
        </p:nvSpPr>
        <p:spPr bwMode="auto">
          <a:xfrm>
            <a:off x="19626263" y="18426113"/>
            <a:ext cx="518953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dirty="0"/>
              <a:t>Graph 2</a:t>
            </a:r>
            <a:r>
              <a:rPr lang="en-US" sz="3200" dirty="0" smtClean="0"/>
              <a:t>:</a:t>
            </a:r>
            <a:endParaRPr lang="en-US" sz="3200" dirty="0"/>
          </a:p>
        </p:txBody>
      </p:sp>
      <p:sp>
        <p:nvSpPr>
          <p:cNvPr id="3108" name="TextBox 61"/>
          <p:cNvSpPr txBox="1">
            <a:spLocks noChangeArrowheads="1"/>
          </p:cNvSpPr>
          <p:nvPr/>
        </p:nvSpPr>
        <p:spPr bwMode="auto">
          <a:xfrm>
            <a:off x="25765125" y="16790988"/>
            <a:ext cx="12317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3200"/>
              <a:t>Table 1: Full Results with Inferential Statistics</a:t>
            </a:r>
          </a:p>
        </p:txBody>
      </p:sp>
      <p:sp>
        <p:nvSpPr>
          <p:cNvPr id="3109" name="Text Box 152"/>
          <p:cNvSpPr txBox="1">
            <a:spLocks noChangeArrowheads="1"/>
          </p:cNvSpPr>
          <p:nvPr/>
        </p:nvSpPr>
        <p:spPr bwMode="auto">
          <a:xfrm>
            <a:off x="38566725" y="5497513"/>
            <a:ext cx="9950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a:solidFill>
                  <a:schemeClr val="tx2"/>
                </a:solidFill>
              </a:rPr>
              <a:t>Results Cont.</a:t>
            </a:r>
          </a:p>
        </p:txBody>
      </p:sp>
      <p:pic>
        <p:nvPicPr>
          <p:cNvPr id="3110" name="Picture 39" descr="22.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6025475" y="17556163"/>
            <a:ext cx="11687175" cy="1164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1" name="Picture 40" descr="25.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0437138" y="29437013"/>
            <a:ext cx="31019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148"/>
          <p:cNvSpPr txBox="1">
            <a:spLocks noChangeArrowheads="1"/>
          </p:cNvSpPr>
          <p:nvPr/>
        </p:nvSpPr>
        <p:spPr bwMode="auto">
          <a:xfrm>
            <a:off x="3613150" y="24499402"/>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2" name="Text Box 148"/>
          <p:cNvSpPr txBox="1">
            <a:spLocks noChangeArrowheads="1"/>
          </p:cNvSpPr>
          <p:nvPr/>
        </p:nvSpPr>
        <p:spPr bwMode="auto">
          <a:xfrm>
            <a:off x="3613150" y="6391209"/>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3" name="Text Box 148"/>
          <p:cNvSpPr txBox="1">
            <a:spLocks noChangeArrowheads="1"/>
          </p:cNvSpPr>
          <p:nvPr/>
        </p:nvSpPr>
        <p:spPr bwMode="auto">
          <a:xfrm>
            <a:off x="15084531" y="6432178"/>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4" name="Text Box 148"/>
          <p:cNvSpPr txBox="1">
            <a:spLocks noChangeArrowheads="1"/>
          </p:cNvSpPr>
          <p:nvPr/>
        </p:nvSpPr>
        <p:spPr bwMode="auto">
          <a:xfrm>
            <a:off x="39461215" y="6473147"/>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5" name="Text Box 148"/>
          <p:cNvSpPr txBox="1">
            <a:spLocks noChangeArrowheads="1"/>
          </p:cNvSpPr>
          <p:nvPr/>
        </p:nvSpPr>
        <p:spPr bwMode="auto">
          <a:xfrm>
            <a:off x="39461215" y="21918370"/>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3" name="Rectangle 2"/>
          <p:cNvSpPr/>
          <p:nvPr/>
        </p:nvSpPr>
        <p:spPr>
          <a:xfrm>
            <a:off x="3091895" y="6373440"/>
            <a:ext cx="9198870" cy="8217633"/>
          </a:xfrm>
          <a:prstGeom prst="rect">
            <a:avLst/>
          </a:prstGeom>
        </p:spPr>
        <p:txBody>
          <a:bodyPr wrap="square">
            <a:spAutoFit/>
          </a:bodyPr>
          <a:lstStyle/>
          <a:p>
            <a:r>
              <a:rPr lang="en-US" dirty="0"/>
              <a:t>Today’s world is booming with new technology from </a:t>
            </a:r>
            <a:r>
              <a:rPr lang="en-US" dirty="0" err="1"/>
              <a:t>wearables</a:t>
            </a:r>
            <a:r>
              <a:rPr lang="en-US" dirty="0"/>
              <a:t> to drones to technology-infused cars.  This multitude of technological advances is becoming so ingrained into our daily lives that our world requires a way to seamlessly and wirelessly interconnect them. Bluetooth Low Energy may just be that system, but its practical range remains uncertain in many situations.</a:t>
            </a:r>
            <a:r>
              <a:rPr lang="en-US" dirty="0" smtClean="0">
                <a:effectLst/>
              </a:rPr>
              <a:t> </a:t>
            </a:r>
            <a:endParaRPr lang="en-US" dirty="0"/>
          </a:p>
        </p:txBody>
      </p:sp>
      <p:sp>
        <p:nvSpPr>
          <p:cNvPr id="5" name="Rectangle 4"/>
          <p:cNvSpPr/>
          <p:nvPr/>
        </p:nvSpPr>
        <p:spPr>
          <a:xfrm>
            <a:off x="38633972" y="21848822"/>
            <a:ext cx="10201335" cy="8894742"/>
          </a:xfrm>
          <a:prstGeom prst="rect">
            <a:avLst/>
          </a:prstGeom>
        </p:spPr>
        <p:txBody>
          <a:bodyPr wrap="square">
            <a:spAutoFit/>
          </a:bodyPr>
          <a:lstStyle/>
          <a:p>
            <a:r>
              <a:rPr lang="en-US" dirty="0"/>
              <a:t>Our goal in this experiment was to determine the ideal setup for consistently detecting an iPhone using Bluetooth Low Energy and determine its range. Based off of the results of the first four experiments, the most consistent orientation of the Raspberry Pi is 180</a:t>
            </a:r>
            <a:r>
              <a:rPr lang="en-US" baseline="30000" dirty="0"/>
              <a:t>o</a:t>
            </a:r>
            <a:r>
              <a:rPr lang="en-US" dirty="0"/>
              <a:t> away from the iPhone, or that of experiment C. Even though experiment A picked up a stronger signal, it lacked the consistency over the long distance that experiment C displayed.</a:t>
            </a:r>
            <a:r>
              <a:rPr lang="en-US" dirty="0" smtClean="0">
                <a:effectLst/>
              </a:rPr>
              <a:t> </a:t>
            </a:r>
            <a:endParaRPr lang="en-US" dirty="0"/>
          </a:p>
        </p:txBody>
      </p:sp>
    </p:spTree>
  </p:cSld>
  <p:clrMapOvr>
    <a:masterClrMapping/>
  </p:clrMapOvr>
</p:sld>
</file>

<file path=ppt/theme/theme1.xml><?xml version="1.0" encoding="utf-8"?>
<a:theme xmlns:a="http://schemas.openxmlformats.org/drawingml/2006/main" name="Neon Frame">
  <a:themeElements>
    <a:clrScheme name="Custom 13">
      <a:dk1>
        <a:srgbClr val="808080"/>
      </a:dk1>
      <a:lt1>
        <a:srgbClr val="F8F8F8"/>
      </a:lt1>
      <a:dk2>
        <a:srgbClr val="000000"/>
      </a:dk2>
      <a:lt2>
        <a:srgbClr val="FFFFFF"/>
      </a:lt2>
      <a:accent1>
        <a:srgbClr val="F8F8F8"/>
      </a:accent1>
      <a:accent2>
        <a:srgbClr val="7F0000"/>
      </a:accent2>
      <a:accent3>
        <a:srgbClr val="AAAAAA"/>
      </a:accent3>
      <a:accent4>
        <a:srgbClr val="D4D4D4"/>
      </a:accent4>
      <a:accent5>
        <a:srgbClr val="F8F8F8"/>
      </a:accent5>
      <a:accent6>
        <a:srgbClr val="FFFFFF"/>
      </a:accent6>
      <a:hlink>
        <a:srgbClr val="7F0000"/>
      </a:hlink>
      <a:folHlink>
        <a:srgbClr val="FFFFFF"/>
      </a:folHlink>
    </a:clrScheme>
    <a:fontScheme name="Neon Fr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Designs\Neon Frame.pot</Template>
  <TotalTime>0</TotalTime>
  <Words>205</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Tahoma</vt:lpstr>
      <vt:lpstr>GE Inspira Pitch</vt:lpstr>
      <vt:lpstr>Times New Roman</vt:lpstr>
      <vt:lpstr>Neon Frame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description>General Electric Company 2005</dc:description>
  <cp:lastModifiedBy/>
  <cp:revision>10</cp:revision>
  <cp:lastPrinted>2003-08-29T14:38:12Z</cp:lastPrinted>
  <dcterms:created xsi:type="dcterms:W3CDTF">2007-01-31T01:26:43Z</dcterms:created>
  <dcterms:modified xsi:type="dcterms:W3CDTF">2014-01-25T14:22:23Z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NumberOfSlides">
    <vt:i4>0</vt:i4>
  </property>
  <property fmtid="{D5CDD505-2E9C-101B-9397-08002B2CF9AE}" pid="4" name="RevisionCount">
    <vt:i4>1</vt:i4>
  </property>
</Properties>
</file>