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1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Luke Howe-Kerr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Determining the practical range of Bluetooth Low energy on an iPhone and a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3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Tests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28700" y="2230950"/>
            <a:ext cx="7086600" cy="913891"/>
            <a:chOff x="0" y="0"/>
            <a:chExt cx="7086600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14300"/>
              <a:ext cx="685800" cy="68570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 smtClean="0">
                  <a:effectLst/>
                  <a:ea typeface="ＭＳ 明朝"/>
                  <a:cs typeface="Times New Roman"/>
                </a:rPr>
                <a:t>Raspberry Pi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00100" y="0"/>
              <a:ext cx="571500" cy="91427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ea typeface="ＭＳ 明朝"/>
                  <a:cs typeface="Times New Roman"/>
                </a:rPr>
                <a:t>iPhone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effectLst/>
                  <a:ea typeface="ＭＳ 明朝"/>
                  <a:cs typeface="Times New Roman"/>
                </a:rPr>
                <a:t>0ft</a:t>
              </a:r>
              <a:endParaRPr lang="en-US" sz="1200" dirty="0">
                <a:effectLst/>
                <a:ea typeface="ＭＳ 明朝"/>
                <a:cs typeface="Times New Roma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371600" y="0"/>
              <a:ext cx="1143000" cy="914400"/>
              <a:chOff x="0" y="0"/>
              <a:chExt cx="1143000" cy="914400"/>
            </a:xfrm>
            <a:solidFill>
              <a:schemeClr val="tx2">
                <a:lumMod val="20000"/>
                <a:lumOff val="80000"/>
              </a:schemeClr>
            </a:solidFill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0" y="457200"/>
                <a:ext cx="5715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20" name="Rounded Rectangle 19"/>
              <p:cNvSpPr/>
              <p:nvPr/>
            </p:nvSpPr>
            <p:spPr>
              <a:xfrm>
                <a:off x="571500" y="0"/>
                <a:ext cx="571500" cy="9144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iPhone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5ft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514600" y="0"/>
              <a:ext cx="1143000" cy="914400"/>
              <a:chOff x="0" y="0"/>
              <a:chExt cx="1143000" cy="914400"/>
            </a:xfrm>
            <a:solidFill>
              <a:schemeClr val="tx2">
                <a:lumMod val="20000"/>
                <a:lumOff val="80000"/>
              </a:schemeClr>
            </a:solidFill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0" y="457200"/>
                <a:ext cx="5715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8" name="Rounded Rectangle 17"/>
              <p:cNvSpPr/>
              <p:nvPr/>
            </p:nvSpPr>
            <p:spPr>
              <a:xfrm>
                <a:off x="571500" y="0"/>
                <a:ext cx="571500" cy="9144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iPhone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10ft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3657600" y="456565"/>
              <a:ext cx="5715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800600" y="0"/>
              <a:ext cx="1143000" cy="914400"/>
              <a:chOff x="0" y="0"/>
              <a:chExt cx="1143000" cy="914400"/>
            </a:xfrm>
            <a:solidFill>
              <a:schemeClr val="tx2">
                <a:lumMod val="20000"/>
                <a:lumOff val="80000"/>
              </a:schemeClr>
            </a:solidFill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0" y="457200"/>
                <a:ext cx="5715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571500" y="0"/>
                <a:ext cx="571500" cy="9144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iPhone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35ft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43600" y="0"/>
              <a:ext cx="1143000" cy="914400"/>
              <a:chOff x="0" y="0"/>
              <a:chExt cx="1143000" cy="914400"/>
            </a:xfrm>
            <a:solidFill>
              <a:schemeClr val="tx2">
                <a:lumMod val="20000"/>
                <a:lumOff val="80000"/>
              </a:schemeClr>
            </a:solidFill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0" y="457200"/>
                <a:ext cx="5715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  <p:sp>
            <p:nvSpPr>
              <p:cNvPr id="14" name="Rounded Rectangle 13"/>
              <p:cNvSpPr/>
              <p:nvPr/>
            </p:nvSpPr>
            <p:spPr>
              <a:xfrm>
                <a:off x="571500" y="0"/>
                <a:ext cx="571500" cy="9144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iPhone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ea typeface="ＭＳ 明朝"/>
                    <a:cs typeface="Times New Roman"/>
                  </a:rPr>
                  <a:t>40ft</a:t>
                </a:r>
                <a:endParaRPr lang="en-US" sz="1200">
                  <a:effectLst/>
                  <a:ea typeface="ＭＳ 明朝"/>
                  <a:cs typeface="Times New Roman"/>
                </a:endParaRPr>
              </a:p>
            </p:txBody>
          </p:sp>
        </p:grpSp>
        <p:sp>
          <p:nvSpPr>
            <p:cNvPr id="12" name="Text Box 21"/>
            <p:cNvSpPr txBox="1"/>
            <p:nvPr/>
          </p:nvSpPr>
          <p:spPr>
            <a:xfrm>
              <a:off x="4133850" y="268605"/>
              <a:ext cx="780415" cy="571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chemeClr val="tx1"/>
                  </a:solidFill>
                  <a:effectLst/>
                  <a:ea typeface="ＭＳ 明朝"/>
                  <a:cs typeface="Times New Roman"/>
                </a:rPr>
                <a:t>5ft increments</a:t>
              </a:r>
              <a:endParaRPr lang="en-US" sz="1200" dirty="0">
                <a:solidFill>
                  <a:schemeClr val="tx1"/>
                </a:solidFill>
                <a:effectLst/>
                <a:ea typeface="ＭＳ 明朝"/>
                <a:cs typeface="Times New Roman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4234547" y="4085140"/>
            <a:ext cx="685800" cy="68532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effectLst/>
                <a:ea typeface="ＭＳ 明朝"/>
                <a:cs typeface="Times New Roman"/>
              </a:rPr>
              <a:t>Raspberry Pi</a:t>
            </a: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23382" y="4770463"/>
            <a:ext cx="504239" cy="22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BTN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3382" y="5414251"/>
            <a:ext cx="46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5541443" y="4242682"/>
            <a:ext cx="37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3121208" y="4242682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09251" y="3240473"/>
            <a:ext cx="59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cxnSp>
        <p:nvCxnSpPr>
          <p:cNvPr id="30" name="Curved Connector 29"/>
          <p:cNvCxnSpPr>
            <a:stCxn id="24" idx="2"/>
            <a:endCxn id="23" idx="3"/>
          </p:cNvCxnSpPr>
          <p:nvPr/>
        </p:nvCxnSpPr>
        <p:spPr>
          <a:xfrm rot="5400000">
            <a:off x="4765783" y="4636502"/>
            <a:ext cx="986903" cy="937926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3" idx="1"/>
            <a:endCxn id="25" idx="2"/>
          </p:cNvCxnSpPr>
          <p:nvPr/>
        </p:nvCxnSpPr>
        <p:spPr>
          <a:xfrm rot="10800000">
            <a:off x="3406958" y="4612015"/>
            <a:ext cx="916424" cy="986903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5" idx="0"/>
            <a:endCxn id="26" idx="1"/>
          </p:cNvCxnSpPr>
          <p:nvPr/>
        </p:nvCxnSpPr>
        <p:spPr>
          <a:xfrm rot="5400000" flipH="1" flipV="1">
            <a:off x="3449333" y="3382765"/>
            <a:ext cx="817543" cy="902293"/>
          </a:xfrm>
          <a:prstGeom prst="curvedConnector2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325562"/>
          </a:xfrm>
        </p:spPr>
        <p:txBody>
          <a:bodyPr/>
          <a:lstStyle/>
          <a:p>
            <a:r>
              <a:rPr lang="en-US" sz="4000" dirty="0" smtClean="0"/>
              <a:t>What is Bluetooth Low energy?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35912"/>
            <a:ext cx="7924800" cy="3979087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Wireless low energy opportunistic networking</a:t>
            </a:r>
            <a:endParaRPr lang="en-US" sz="2000" dirty="0"/>
          </a:p>
        </p:txBody>
      </p:sp>
      <p:pic>
        <p:nvPicPr>
          <p:cNvPr id="4" name="Picture 3" descr="BluetoothSma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3767469"/>
            <a:ext cx="3911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9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Wearables</a:t>
            </a:r>
            <a:r>
              <a:rPr lang="en-US" dirty="0" smtClean="0"/>
              <a:t> are exploding</a:t>
            </a:r>
          </a:p>
          <a:p>
            <a:pPr marL="0" indent="0">
              <a:buNone/>
            </a:pPr>
            <a:r>
              <a:rPr lang="en-US" dirty="0" smtClean="0"/>
              <a:t>Small enough to put into anything</a:t>
            </a:r>
            <a:endParaRPr lang="en-US" dirty="0"/>
          </a:p>
        </p:txBody>
      </p:sp>
      <p:pic>
        <p:nvPicPr>
          <p:cNvPr id="4" name="Picture 3" descr="google_glass_grey-580-9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58" y="1600200"/>
            <a:ext cx="3292882" cy="1850827"/>
          </a:xfrm>
          <a:prstGeom prst="rect">
            <a:avLst/>
          </a:prstGeom>
        </p:spPr>
      </p:pic>
      <p:pic>
        <p:nvPicPr>
          <p:cNvPr id="5" name="Picture 4" descr="samsungs-smart-watch-is-a-dud-the-new-york-times-says-nobody-will-buy-this-watch-and-nobody-shou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1" y="3535616"/>
            <a:ext cx="2263728" cy="1697796"/>
          </a:xfrm>
          <a:prstGeom prst="rect">
            <a:avLst/>
          </a:prstGeom>
        </p:spPr>
      </p:pic>
      <p:pic>
        <p:nvPicPr>
          <p:cNvPr id="6" name="Picture 5" descr="Pebb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569" y="4384514"/>
            <a:ext cx="2352989" cy="1330486"/>
          </a:xfrm>
          <a:prstGeom prst="rect">
            <a:avLst/>
          </a:prstGeom>
        </p:spPr>
      </p:pic>
      <p:pic>
        <p:nvPicPr>
          <p:cNvPr id="8" name="Picture 7" descr="Fitbit-Fl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558" y="3654554"/>
            <a:ext cx="3589779" cy="1702956"/>
          </a:xfrm>
          <a:prstGeom prst="rect">
            <a:avLst/>
          </a:prstGeom>
        </p:spPr>
      </p:pic>
      <p:pic>
        <p:nvPicPr>
          <p:cNvPr id="7" name="Picture 6" descr="satechi_bluetooth_smart_trigger_for_your_ios_device_and_dslr_camera_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10" y="2252195"/>
            <a:ext cx="2126671" cy="1595003"/>
          </a:xfrm>
          <a:prstGeom prst="rect">
            <a:avLst/>
          </a:prstGeom>
        </p:spPr>
      </p:pic>
      <p:pic>
        <p:nvPicPr>
          <p:cNvPr id="9" name="Picture 8" descr="BioLogic-Bluetooth-Smart-Heart-Rate-Strap-01-900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32" y="2579259"/>
            <a:ext cx="2382511" cy="1585693"/>
          </a:xfrm>
          <a:prstGeom prst="rect">
            <a:avLst/>
          </a:prstGeom>
        </p:spPr>
      </p:pic>
      <p:pic>
        <p:nvPicPr>
          <p:cNvPr id="10" name="Picture 9" descr="hipkey-key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575" y="2825358"/>
            <a:ext cx="2336825" cy="1658392"/>
          </a:xfrm>
          <a:prstGeom prst="rect">
            <a:avLst/>
          </a:prstGeom>
        </p:spPr>
      </p:pic>
      <p:pic>
        <p:nvPicPr>
          <p:cNvPr id="11" name="Picture 10" descr="lock-fob-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88" y="3257016"/>
            <a:ext cx="1610339" cy="16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8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Why not figure out how to use it?</a:t>
            </a:r>
            <a:endParaRPr lang="en-US" sz="3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is showing up everywhere in our 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4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Allows apps to take advantage of Bluetooth Low Energy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LightBlue</a:t>
            </a:r>
            <a:r>
              <a:rPr lang="en-US" dirty="0" smtClean="0"/>
              <a:t> allows the user to utilize Bluetooth</a:t>
            </a:r>
          </a:p>
          <a:p>
            <a:pPr marL="0" indent="0">
              <a:buNone/>
            </a:pPr>
            <a:r>
              <a:rPr lang="en-US" dirty="0" smtClean="0"/>
              <a:t>       low energy</a:t>
            </a:r>
            <a:endParaRPr lang="en-US" dirty="0"/>
          </a:p>
        </p:txBody>
      </p:sp>
      <p:pic>
        <p:nvPicPr>
          <p:cNvPr id="4" name="Picture 3" descr="iphone5pre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61" y="1995788"/>
            <a:ext cx="4017571" cy="3013178"/>
          </a:xfrm>
          <a:prstGeom prst="rect">
            <a:avLst/>
          </a:prstGeom>
        </p:spPr>
      </p:pic>
      <p:pic>
        <p:nvPicPr>
          <p:cNvPr id="5" name="Picture 4" descr="LightBlue-Icon-WithEffec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51" y="3616007"/>
            <a:ext cx="1895565" cy="18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7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Credit card sized educational computer</a:t>
            </a:r>
          </a:p>
          <a:p>
            <a:endParaRPr lang="en-US" dirty="0"/>
          </a:p>
          <a:p>
            <a:r>
              <a:rPr lang="en-US" dirty="0" smtClean="0"/>
              <a:t>Perfect for experimenting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29266" y="1484837"/>
            <a:ext cx="5721250" cy="4230163"/>
            <a:chOff x="3079858" y="1484837"/>
            <a:chExt cx="5721250" cy="4230163"/>
          </a:xfrm>
        </p:grpSpPr>
        <p:pic>
          <p:nvPicPr>
            <p:cNvPr id="4" name="Picture 3" descr="pi1l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858" y="2218943"/>
              <a:ext cx="4370071" cy="3496057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6527093" y="1484837"/>
              <a:ext cx="812391" cy="1092604"/>
              <a:chOff x="6527093" y="1484837"/>
              <a:chExt cx="812391" cy="109260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6685835" y="1830356"/>
                <a:ext cx="270795" cy="569652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6527093" y="2306623"/>
                <a:ext cx="270795" cy="2708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85841" y="1484837"/>
                <a:ext cx="653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USB</a:t>
                </a:r>
                <a:endParaRPr lang="en-US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4085802">
              <a:off x="7588305" y="2346705"/>
              <a:ext cx="768270" cy="1657336"/>
              <a:chOff x="6527093" y="920105"/>
              <a:chExt cx="768270" cy="165733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6685835" y="1830356"/>
                <a:ext cx="270795" cy="569652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527093" y="2306623"/>
                <a:ext cx="270795" cy="2708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7514198">
                <a:off x="6605123" y="1241013"/>
                <a:ext cx="101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Ethernet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4220797">
              <a:off x="6699516" y="3326312"/>
              <a:ext cx="1057327" cy="1996261"/>
              <a:chOff x="6527093" y="553744"/>
              <a:chExt cx="1005971" cy="2023697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rot="17379203">
                <a:off x="6302321" y="1728776"/>
                <a:ext cx="1334378" cy="161536"/>
              </a:xfrm>
              <a:prstGeom prst="line">
                <a:avLst/>
              </a:prstGeom>
              <a:ln w="5715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6527093" y="2306623"/>
                <a:ext cx="270795" cy="27081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379203">
                <a:off x="7009141" y="726274"/>
                <a:ext cx="696454" cy="351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HDMI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7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USB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Cheap</a:t>
            </a:r>
          </a:p>
          <a:p>
            <a:endParaRPr lang="en-US" dirty="0"/>
          </a:p>
          <a:p>
            <a:r>
              <a:rPr lang="en-US" dirty="0" smtClean="0"/>
              <a:t>Works great with the Raspberry Pi</a:t>
            </a:r>
            <a:endParaRPr lang="en-US" dirty="0"/>
          </a:p>
        </p:txBody>
      </p:sp>
      <p:pic>
        <p:nvPicPr>
          <p:cNvPr id="4" name="Picture 3" descr="main_2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39" y="2336878"/>
            <a:ext cx="3847988" cy="33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8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Hypothesis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Raspberry Pi using a Low Energy Bluetooth USB nub will be able to detect nearby devices from a distance no greater than 40 feet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325446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176</TotalTime>
  <Words>157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Determining the practical range of Bluetooth Low energy on an iPhone and a raspberry pi</vt:lpstr>
      <vt:lpstr>What is Bluetooth Low energy?</vt:lpstr>
      <vt:lpstr>Everything is connected</vt:lpstr>
      <vt:lpstr>Bluetooth is showing up everywhere in our lives</vt:lpstr>
      <vt:lpstr>The technology</vt:lpstr>
      <vt:lpstr>iPhone 5</vt:lpstr>
      <vt:lpstr>Raspberry Pi</vt:lpstr>
      <vt:lpstr>Bluetooth USB nub</vt:lpstr>
      <vt:lpstr>Hypothesis</vt:lpstr>
      <vt:lpstr>The Setup</vt:lpstr>
      <vt:lpstr>Baseline Tests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Howe-Kerr</dc:creator>
  <cp:lastModifiedBy>Larry Howe-Kerr</cp:lastModifiedBy>
  <cp:revision>11</cp:revision>
  <dcterms:created xsi:type="dcterms:W3CDTF">2014-02-02T15:15:50Z</dcterms:created>
  <dcterms:modified xsi:type="dcterms:W3CDTF">2014-02-02T18:12:30Z</dcterms:modified>
</cp:coreProperties>
</file>