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p:sldMasterIdLst>
    <p:sldMasterId id="2147483654" r:id="rId1"/>
  </p:sldMasterIdLst>
  <p:notesMasterIdLst>
    <p:notesMasterId r:id="rId3"/>
  </p:notesMasterIdLst>
  <p:handoutMasterIdLst>
    <p:handoutMasterId r:id="rId4"/>
  </p:handoutMasterIdLst>
  <p:sldIdLst>
    <p:sldId id="256" r:id="rId2"/>
  </p:sldIdLst>
  <p:sldSz cx="51206400" cy="32918400"/>
  <p:notesSz cx="7315200" cy="9601200"/>
  <p:defaultTextStyle>
    <a:defPPr>
      <a:defRPr lang="en-US"/>
    </a:defPPr>
    <a:lvl1pPr algn="l" rtl="0" fontAlgn="base">
      <a:spcBef>
        <a:spcPct val="0"/>
      </a:spcBef>
      <a:spcAft>
        <a:spcPct val="0"/>
      </a:spcAft>
      <a:defRPr sz="44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44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44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44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4400" kern="1200">
        <a:solidFill>
          <a:schemeClr val="tx1"/>
        </a:solidFill>
        <a:latin typeface="Arial" charset="0"/>
        <a:ea typeface="ＭＳ Ｐゴシック" charset="0"/>
        <a:cs typeface="Arial" charset="0"/>
      </a:defRPr>
    </a:lvl5pPr>
    <a:lvl6pPr marL="2286000" algn="l" defTabSz="457200" rtl="0" eaLnBrk="1" latinLnBrk="0" hangingPunct="1">
      <a:defRPr sz="4400" kern="1200">
        <a:solidFill>
          <a:schemeClr val="tx1"/>
        </a:solidFill>
        <a:latin typeface="Arial" charset="0"/>
        <a:ea typeface="ＭＳ Ｐゴシック" charset="0"/>
        <a:cs typeface="Arial" charset="0"/>
      </a:defRPr>
    </a:lvl6pPr>
    <a:lvl7pPr marL="2743200" algn="l" defTabSz="457200" rtl="0" eaLnBrk="1" latinLnBrk="0" hangingPunct="1">
      <a:defRPr sz="4400" kern="1200">
        <a:solidFill>
          <a:schemeClr val="tx1"/>
        </a:solidFill>
        <a:latin typeface="Arial" charset="0"/>
        <a:ea typeface="ＭＳ Ｐゴシック" charset="0"/>
        <a:cs typeface="Arial" charset="0"/>
      </a:defRPr>
    </a:lvl7pPr>
    <a:lvl8pPr marL="3200400" algn="l" defTabSz="457200" rtl="0" eaLnBrk="1" latinLnBrk="0" hangingPunct="1">
      <a:defRPr sz="4400" kern="1200">
        <a:solidFill>
          <a:schemeClr val="tx1"/>
        </a:solidFill>
        <a:latin typeface="Arial" charset="0"/>
        <a:ea typeface="ＭＳ Ｐゴシック" charset="0"/>
        <a:cs typeface="Arial" charset="0"/>
      </a:defRPr>
    </a:lvl8pPr>
    <a:lvl9pPr marL="3657600" algn="l" defTabSz="457200" rtl="0" eaLnBrk="1" latinLnBrk="0" hangingPunct="1">
      <a:defRPr sz="4400" kern="1200">
        <a:solidFill>
          <a:schemeClr val="tx1"/>
        </a:solidFill>
        <a:latin typeface="Arial" charset="0"/>
        <a:ea typeface="ＭＳ Ｐゴシック" charset="0"/>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 Squyres" initials="JS" lastIdx="9"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A7A7A"/>
    <a:srgbClr val="6B6B6B"/>
    <a:srgbClr val="767676"/>
    <a:srgbClr val="4C4C4C"/>
    <a:srgbClr val="656565"/>
    <a:srgbClr val="0000FF"/>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4050" autoAdjust="0"/>
    <p:restoredTop sz="99884" autoAdjust="0"/>
  </p:normalViewPr>
  <p:slideViewPr>
    <p:cSldViewPr snapToGrid="0">
      <p:cViewPr>
        <p:scale>
          <a:sx n="54" d="100"/>
          <a:sy n="54" d="100"/>
        </p:scale>
        <p:origin x="-80" y="4704"/>
      </p:cViewPr>
      <p:guideLst>
        <p:guide orient="horz" pos="10368"/>
        <p:guide pos="1612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1-26T18:44:15.681" idx="2">
    <p:pos x="14977" y="5035"/>
    <p:text>You probably want to call this "ideal conditions", i.e., with no interference.  Then the indoor tests are in practical conditions, with walls and other housing materials in the way, etc.</p:text>
  </p:cm>
  <p:cm authorId="0" dt="2014-01-26T18:45:08.142" idx="3">
    <p:pos x="15377" y="3765"/>
    <p:text>This is not important for tomorrow, but this is a lot of words words words.  Can you use more pictures and less words?</p:text>
  </p:cm>
  <p:cm authorId="0" dt="2014-01-26T18:46:19.140" idx="4">
    <p:pos x="10494" y="13506"/>
    <p:text>Picture = 1000 words here (e.g., for the 4 orientations)
</p:text>
  </p:cm>
  <p:cm authorId="0" dt="2014-01-26T18:47:06.237" idx="5">
    <p:pos x="15872" y="11329"/>
    <p:text>Hmm.  These graphs came out really small, didn't they?  They're going to be hard to read in person.
I wonder if we need to average the 2 experiments, and therefore show 4 lines in each graph, instead of 8...?</p:text>
  </p:cm>
  <p:cm authorId="0" dt="2014-01-26T18:48:46.954" idx="6">
    <p:pos x="23674" y="13188"/>
    <p:text>I do believe that this is the first place you mentioned the iPhone.</p:text>
  </p:cm>
  <p:cm authorId="0" dt="2014-01-26T18:49:40.195" idx="7">
    <p:pos x="28326" y="4792"/>
    <p:text>Make the "o" be raised -- not 0o, but 0 with a little "o" raised up like an exponent.</p:text>
  </p:cm>
  <p:cm authorId="0" dt="2014-01-26T18:50:19.677" idx="8">
    <p:pos x="30454" y="14198"/>
    <p:text>I'd have a short sentence or two, and then summarize the results in bullets.</p:text>
  </p:cm>
  <p:cm authorId="0" dt="2014-01-26T18:51:33.783" idx="9">
    <p:pos x="6830" y="16881"/>
    <p:text>The logo is for BT 4.0, but you've only mentioned BLE before this.  I.e., you haven't tried BT 4.0 to BLE at all in the text.
Either find a logo for BLE (or "Bluetooth Smart"), or explain how BLE is related to BT 4.0.</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jpe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8" y="8916988"/>
            <a:ext cx="16002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214" name="Text Box 22"/>
          <p:cNvSpPr txBox="1">
            <a:spLocks noChangeArrowheads="1"/>
          </p:cNvSpPr>
          <p:nvPr/>
        </p:nvSpPr>
        <p:spPr bwMode="auto">
          <a:xfrm>
            <a:off x="2922588" y="8988425"/>
            <a:ext cx="4021137" cy="406400"/>
          </a:xfrm>
          <a:prstGeom prst="rect">
            <a:avLst/>
          </a:prstGeom>
          <a:noFill/>
          <a:ln w="9525">
            <a:noFill/>
            <a:miter lim="800000"/>
            <a:headEnd/>
            <a:tailEnd/>
          </a:ln>
          <a:effectLst/>
        </p:spPr>
        <p:txBody>
          <a:bodyPr lIns="0" tIns="0" rIns="0" bIns="0"/>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r">
              <a:lnSpc>
                <a:spcPts val="1100"/>
              </a:lnSpc>
            </a:pPr>
            <a:fld id="{E50BC5C9-908B-3445-ADD6-95A20120999B}" type="slidenum">
              <a:rPr lang="en-US" sz="900">
                <a:solidFill>
                  <a:srgbClr val="1E4191"/>
                </a:solidFill>
                <a:latin typeface="GE Inspira Pitch" charset="0"/>
              </a:rPr>
              <a:pPr algn="r">
                <a:lnSpc>
                  <a:spcPts val="1100"/>
                </a:lnSpc>
              </a:pPr>
              <a:t>‹#›</a:t>
            </a:fld>
            <a:r>
              <a:rPr lang="en-US" sz="900">
                <a:solidFill>
                  <a:srgbClr val="1E4191"/>
                </a:solidFill>
                <a:latin typeface="GE Inspira Pitch" charset="0"/>
              </a:rPr>
              <a:t> /</a:t>
            </a:r>
          </a:p>
          <a:p>
            <a:pPr algn="r">
              <a:lnSpc>
                <a:spcPts val="1100"/>
              </a:lnSpc>
            </a:pPr>
            <a:r>
              <a:rPr lang="en-US" sz="900">
                <a:solidFill>
                  <a:srgbClr val="1E4191"/>
                </a:solidFill>
                <a:latin typeface="GE Inspira Pitch" charset="0"/>
              </a:rPr>
              <a:t>GE  / </a:t>
            </a:r>
          </a:p>
          <a:p>
            <a:pPr algn="r"/>
            <a:endParaRPr lang="en-US" sz="900">
              <a:solidFill>
                <a:srgbClr val="1E4191"/>
              </a:solidFill>
              <a:latin typeface="GE Inspira Pitch" charset="0"/>
            </a:endParaRPr>
          </a:p>
        </p:txBody>
      </p:sp>
    </p:spTree>
    <p:extLst>
      <p:ext uri="{BB962C8B-B14F-4D97-AF65-F5344CB8AC3E}">
        <p14:creationId xmlns:p14="http://schemas.microsoft.com/office/powerpoint/2010/main" val="13814072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8" y="8916988"/>
            <a:ext cx="16002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4"/>
          <p:cNvSpPr>
            <a:spLocks noGrp="1" noRot="1" noChangeAspect="1" noChangeArrowheads="1" noTextEdit="1"/>
          </p:cNvSpPr>
          <p:nvPr>
            <p:ph type="sldImg" idx="2"/>
          </p:nvPr>
        </p:nvSpPr>
        <p:spPr bwMode="auto">
          <a:xfrm>
            <a:off x="436563" y="228600"/>
            <a:ext cx="6686550" cy="4298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8853" name="Rectangle 5"/>
          <p:cNvSpPr>
            <a:spLocks noGrp="1" noChangeArrowheads="1"/>
          </p:cNvSpPr>
          <p:nvPr>
            <p:ph type="body" sz="quarter" idx="3"/>
          </p:nvPr>
        </p:nvSpPr>
        <p:spPr bwMode="auto">
          <a:xfrm>
            <a:off x="914400" y="4648200"/>
            <a:ext cx="5730875" cy="4295775"/>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8862" name="Text Box 14"/>
          <p:cNvSpPr txBox="1">
            <a:spLocks noChangeArrowheads="1"/>
          </p:cNvSpPr>
          <p:nvPr/>
        </p:nvSpPr>
        <p:spPr bwMode="auto">
          <a:xfrm>
            <a:off x="2922588" y="8988425"/>
            <a:ext cx="4021137" cy="406400"/>
          </a:xfrm>
          <a:prstGeom prst="rect">
            <a:avLst/>
          </a:prstGeom>
          <a:noFill/>
          <a:ln w="9525">
            <a:noFill/>
            <a:miter lim="800000"/>
            <a:headEnd/>
            <a:tailEnd/>
          </a:ln>
          <a:effectLst/>
        </p:spPr>
        <p:txBody>
          <a:bodyPr lIns="0" tIns="0" rIns="0" bIns="0"/>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r">
              <a:lnSpc>
                <a:spcPts val="1100"/>
              </a:lnSpc>
            </a:pPr>
            <a:fld id="{92911230-4A1B-4341-9F63-3B22AC86C4AD}" type="slidenum">
              <a:rPr lang="en-US" sz="900">
                <a:solidFill>
                  <a:srgbClr val="1E4191"/>
                </a:solidFill>
                <a:latin typeface="GE Inspira Pitch" charset="0"/>
              </a:rPr>
              <a:pPr algn="r">
                <a:lnSpc>
                  <a:spcPts val="1100"/>
                </a:lnSpc>
              </a:pPr>
              <a:t>‹#›</a:t>
            </a:fld>
            <a:r>
              <a:rPr lang="en-US" sz="900">
                <a:solidFill>
                  <a:srgbClr val="1E4191"/>
                </a:solidFill>
                <a:latin typeface="GE Inspira Pitch" charset="0"/>
              </a:rPr>
              <a:t> /</a:t>
            </a:r>
          </a:p>
          <a:p>
            <a:pPr algn="r">
              <a:lnSpc>
                <a:spcPts val="1100"/>
              </a:lnSpc>
            </a:pPr>
            <a:r>
              <a:rPr lang="en-US" sz="900">
                <a:solidFill>
                  <a:srgbClr val="1E4191"/>
                </a:solidFill>
                <a:latin typeface="GE Inspira Pitch" charset="0"/>
              </a:rPr>
              <a:t>GE  / </a:t>
            </a:r>
          </a:p>
          <a:p>
            <a:pPr algn="r"/>
            <a:endParaRPr lang="en-US" sz="900">
              <a:solidFill>
                <a:srgbClr val="1E4191"/>
              </a:solidFill>
              <a:latin typeface="GE Inspira Pitch" charset="0"/>
            </a:endParaRPr>
          </a:p>
        </p:txBody>
      </p:sp>
    </p:spTree>
    <p:extLst>
      <p:ext uri="{BB962C8B-B14F-4D97-AF65-F5344CB8AC3E}">
        <p14:creationId xmlns:p14="http://schemas.microsoft.com/office/powerpoint/2010/main" val="283573057"/>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30000"/>
      </a:spcBef>
      <a:spcAft>
        <a:spcPct val="0"/>
      </a:spcAft>
      <a:defRPr sz="1200" kern="1200">
        <a:solidFill>
          <a:srgbClr val="4157AD"/>
        </a:solidFill>
        <a:latin typeface="GE Inspira Pitch" pitchFamily="34" charset="0"/>
        <a:ea typeface="ＭＳ Ｐゴシック" charset="0"/>
        <a:cs typeface="+mn-cs"/>
      </a:defRPr>
    </a:lvl1pPr>
    <a:lvl2pPr marL="457200" algn="l" rtl="0" eaLnBrk="0" fontAlgn="base" hangingPunct="0">
      <a:lnSpc>
        <a:spcPct val="90000"/>
      </a:lnSpc>
      <a:spcBef>
        <a:spcPct val="30000"/>
      </a:spcBef>
      <a:spcAft>
        <a:spcPct val="0"/>
      </a:spcAft>
      <a:defRPr sz="1200" kern="1200">
        <a:solidFill>
          <a:srgbClr val="4157AD"/>
        </a:solidFill>
        <a:latin typeface="GE Inspira Pitch" pitchFamily="34" charset="0"/>
        <a:ea typeface="ＭＳ Ｐゴシック" charset="0"/>
        <a:cs typeface="+mn-cs"/>
      </a:defRPr>
    </a:lvl2pPr>
    <a:lvl3pPr marL="914400" algn="l" rtl="0" eaLnBrk="0" fontAlgn="base" hangingPunct="0">
      <a:lnSpc>
        <a:spcPct val="90000"/>
      </a:lnSpc>
      <a:spcBef>
        <a:spcPct val="30000"/>
      </a:spcBef>
      <a:spcAft>
        <a:spcPct val="0"/>
      </a:spcAft>
      <a:defRPr sz="1200" kern="1200">
        <a:solidFill>
          <a:srgbClr val="4157AD"/>
        </a:solidFill>
        <a:latin typeface="GE Inspira Pitch" pitchFamily="34" charset="0"/>
        <a:ea typeface="ＭＳ Ｐゴシック" charset="0"/>
        <a:cs typeface="+mn-cs"/>
      </a:defRPr>
    </a:lvl3pPr>
    <a:lvl4pPr marL="1371600" algn="l" rtl="0" eaLnBrk="0" fontAlgn="base" hangingPunct="0">
      <a:lnSpc>
        <a:spcPct val="90000"/>
      </a:lnSpc>
      <a:spcBef>
        <a:spcPct val="30000"/>
      </a:spcBef>
      <a:spcAft>
        <a:spcPct val="0"/>
      </a:spcAft>
      <a:defRPr sz="1200" kern="1200">
        <a:solidFill>
          <a:srgbClr val="4157AD"/>
        </a:solidFill>
        <a:latin typeface="GE Inspira Pitch" pitchFamily="34" charset="0"/>
        <a:ea typeface="ＭＳ Ｐゴシック" charset="0"/>
        <a:cs typeface="+mn-cs"/>
      </a:defRPr>
    </a:lvl4pPr>
    <a:lvl5pPr marL="1828800" algn="l" rtl="0" eaLnBrk="0" fontAlgn="base" hangingPunct="0">
      <a:lnSpc>
        <a:spcPct val="90000"/>
      </a:lnSpc>
      <a:spcBef>
        <a:spcPct val="30000"/>
      </a:spcBef>
      <a:spcAft>
        <a:spcPct val="0"/>
      </a:spcAft>
      <a:defRPr sz="1200" kern="1200">
        <a:solidFill>
          <a:srgbClr val="4157AD"/>
        </a:solidFill>
        <a:latin typeface="GE Inspira Pitch" pitchFamily="34"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995363" y="1104900"/>
            <a:ext cx="1138237" cy="31219775"/>
            <a:chOff x="112" y="145"/>
            <a:chExt cx="128" cy="4097"/>
          </a:xfrm>
        </p:grpSpPr>
        <p:sp>
          <p:nvSpPr>
            <p:cNvPr id="5" name="Rectangle 3"/>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w="9525">
              <a:noFill/>
              <a:miter lim="800000"/>
              <a:headEnd/>
              <a:tailEnd/>
            </a:ln>
            <a:effectLst/>
          </p:spPr>
          <p:txBody>
            <a:bodyPr wrap="none" lIns="480709" tIns="240355" rIns="480709" bIns="240355" anchor="ctr"/>
            <a:lstStyle/>
            <a:p>
              <a:pPr>
                <a:defRPr/>
              </a:pPr>
              <a:endParaRPr lang="en-US">
                <a:ea typeface="+mn-ea"/>
                <a:cs typeface="+mn-cs"/>
              </a:endParaRPr>
            </a:p>
          </p:txBody>
        </p:sp>
        <p:sp>
          <p:nvSpPr>
            <p:cNvPr id="6" name="Rectangle 4"/>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lIns="480709" tIns="240355" rIns="480709" bIns="240355" anchor="ctr"/>
            <a:lstStyle/>
            <a:p>
              <a:pPr algn="ctr" defTabSz="4806950">
                <a:defRPr/>
              </a:pPr>
              <a:endParaRPr lang="en-US" sz="12600">
                <a:latin typeface="Times New Roman" pitchFamily="18" charset="0"/>
                <a:ea typeface="+mn-ea"/>
                <a:cs typeface="+mn-cs"/>
              </a:endParaRPr>
            </a:p>
          </p:txBody>
        </p:sp>
      </p:grpSp>
      <p:grpSp>
        <p:nvGrpSpPr>
          <p:cNvPr id="7" name="Group 5"/>
          <p:cNvGrpSpPr>
            <a:grpSpLocks/>
          </p:cNvGrpSpPr>
          <p:nvPr/>
        </p:nvGrpSpPr>
        <p:grpSpPr bwMode="auto">
          <a:xfrm>
            <a:off x="49241075" y="1058863"/>
            <a:ext cx="1111250" cy="30762575"/>
            <a:chOff x="5539" y="139"/>
            <a:chExt cx="125" cy="4037"/>
          </a:xfrm>
        </p:grpSpPr>
        <p:sp>
          <p:nvSpPr>
            <p:cNvPr id="8" name="Rectangle 6"/>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w="9525">
              <a:noFill/>
              <a:miter lim="800000"/>
              <a:headEnd/>
              <a:tailEnd/>
            </a:ln>
            <a:effectLst/>
          </p:spPr>
          <p:txBody>
            <a:bodyPr wrap="none" anchor="ctr"/>
            <a:lstStyle/>
            <a:p>
              <a:pPr>
                <a:defRPr/>
              </a:pPr>
              <a:endParaRPr lang="en-US">
                <a:ea typeface="+mn-ea"/>
                <a:cs typeface="+mn-cs"/>
              </a:endParaRPr>
            </a:p>
          </p:txBody>
        </p:sp>
        <p:sp>
          <p:nvSpPr>
            <p:cNvPr id="9" name="Rectangle 7"/>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w="9525">
              <a:noFill/>
              <a:miter lim="800000"/>
              <a:headEnd/>
              <a:tailEnd/>
            </a:ln>
            <a:effectLst/>
          </p:spPr>
          <p:txBody>
            <a:bodyPr wrap="none" anchor="ctr"/>
            <a:lstStyle/>
            <a:p>
              <a:pPr>
                <a:defRPr/>
              </a:pPr>
              <a:endParaRPr lang="en-US">
                <a:ea typeface="+mn-ea"/>
                <a:cs typeface="+mn-cs"/>
              </a:endParaRPr>
            </a:p>
          </p:txBody>
        </p:sp>
      </p:grpSp>
      <p:grpSp>
        <p:nvGrpSpPr>
          <p:cNvPr id="10" name="Group 8"/>
          <p:cNvGrpSpPr>
            <a:grpSpLocks/>
          </p:cNvGrpSpPr>
          <p:nvPr/>
        </p:nvGrpSpPr>
        <p:grpSpPr bwMode="auto">
          <a:xfrm>
            <a:off x="2311400" y="31089600"/>
            <a:ext cx="48645763" cy="1096963"/>
            <a:chOff x="260" y="4080"/>
            <a:chExt cx="5472" cy="144"/>
          </a:xfrm>
        </p:grpSpPr>
        <p:sp>
          <p:nvSpPr>
            <p:cNvPr id="11" name="Rectangle 9"/>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w="9525">
              <a:noFill/>
              <a:miter lim="800000"/>
              <a:headEnd/>
              <a:tailEnd/>
            </a:ln>
            <a:effectLst/>
          </p:spPr>
          <p:txBody>
            <a:bodyPr wrap="none" anchor="ctr"/>
            <a:lstStyle/>
            <a:p>
              <a:pPr>
                <a:defRPr/>
              </a:pPr>
              <a:endParaRPr lang="en-US">
                <a:ea typeface="+mn-ea"/>
                <a:cs typeface="+mn-cs"/>
              </a:endParaRPr>
            </a:p>
          </p:txBody>
        </p:sp>
        <p:sp>
          <p:nvSpPr>
            <p:cNvPr id="12" name="Rectangle 10"/>
            <p:cNvSpPr>
              <a:spLocks noChangeArrowheads="1"/>
            </p:cNvSpPr>
            <p:nvPr/>
          </p:nvSpPr>
          <p:spPr bwMode="auto">
            <a:xfrm rot="5400000" flipV="1">
              <a:off x="2913" y="1523"/>
              <a:ext cx="48" cy="5355"/>
            </a:xfrm>
            <a:prstGeom prst="rect">
              <a:avLst/>
            </a:prstGeom>
            <a:gradFill rotWithShape="0">
              <a:gsLst>
                <a:gs pos="0">
                  <a:schemeClr val="bg1"/>
                </a:gs>
                <a:gs pos="100000">
                  <a:schemeClr val="hlink"/>
                </a:gs>
              </a:gsLst>
              <a:lin ang="0" scaled="1"/>
            </a:gradFill>
            <a:ln w="9525">
              <a:noFill/>
              <a:miter lim="800000"/>
              <a:headEnd/>
              <a:tailEnd/>
            </a:ln>
            <a:effectLst/>
          </p:spPr>
          <p:txBody>
            <a:bodyPr wrap="none" anchor="ctr"/>
            <a:lstStyle/>
            <a:p>
              <a:pPr>
                <a:defRPr/>
              </a:pPr>
              <a:endParaRPr lang="en-US">
                <a:ea typeface="+mn-ea"/>
                <a:cs typeface="+mn-cs"/>
              </a:endParaRPr>
            </a:p>
          </p:txBody>
        </p:sp>
      </p:grpSp>
      <p:grpSp>
        <p:nvGrpSpPr>
          <p:cNvPr id="13" name="Group 11"/>
          <p:cNvGrpSpPr>
            <a:grpSpLocks/>
          </p:cNvGrpSpPr>
          <p:nvPr/>
        </p:nvGrpSpPr>
        <p:grpSpPr bwMode="auto">
          <a:xfrm>
            <a:off x="427038" y="846138"/>
            <a:ext cx="48974375" cy="776287"/>
            <a:chOff x="48" y="111"/>
            <a:chExt cx="5509" cy="102"/>
          </a:xfrm>
        </p:grpSpPr>
        <p:sp>
          <p:nvSpPr>
            <p:cNvPr id="14" name="Rectangle 12"/>
            <p:cNvSpPr>
              <a:spLocks noChangeArrowheads="1"/>
            </p:cNvSpPr>
            <p:nvPr/>
          </p:nvSpPr>
          <p:spPr bwMode="auto">
            <a:xfrm rot="5400000" flipV="1">
              <a:off x="2853" y="-2491"/>
              <a:ext cx="37" cy="5371"/>
            </a:xfrm>
            <a:prstGeom prst="rect">
              <a:avLst/>
            </a:prstGeom>
            <a:gradFill rotWithShape="0">
              <a:gsLst>
                <a:gs pos="0">
                  <a:schemeClr val="hlink"/>
                </a:gs>
                <a:gs pos="100000">
                  <a:schemeClr val="bg1"/>
                </a:gs>
              </a:gsLst>
              <a:lin ang="0" scaled="1"/>
            </a:gradFill>
            <a:ln w="9525">
              <a:noFill/>
              <a:miter lim="800000"/>
              <a:headEnd/>
              <a:tailEnd/>
            </a:ln>
            <a:effectLst/>
          </p:spPr>
          <p:txBody>
            <a:bodyPr wrap="none" anchor="ctr"/>
            <a:lstStyle/>
            <a:p>
              <a:pPr>
                <a:defRPr/>
              </a:pPr>
              <a:endParaRPr lang="en-US">
                <a:ea typeface="+mn-ea"/>
                <a:cs typeface="+mn-cs"/>
              </a:endParaRPr>
            </a:p>
          </p:txBody>
        </p:sp>
        <p:sp>
          <p:nvSpPr>
            <p:cNvPr id="15" name="Rectangle 13"/>
            <p:cNvSpPr>
              <a:spLocks noChangeArrowheads="1"/>
            </p:cNvSpPr>
            <p:nvPr/>
          </p:nvSpPr>
          <p:spPr bwMode="auto">
            <a:xfrm rot="5400000" flipV="1">
              <a:off x="2784" y="-2625"/>
              <a:ext cx="38" cy="5509"/>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a:defRPr/>
              </a:pPr>
              <a:endParaRPr lang="en-US">
                <a:ea typeface="+mn-ea"/>
                <a:cs typeface="+mn-cs"/>
              </a:endParaRPr>
            </a:p>
          </p:txBody>
        </p:sp>
      </p:grpSp>
      <p:sp>
        <p:nvSpPr>
          <p:cNvPr id="785422" name="Rectangle 14"/>
          <p:cNvSpPr>
            <a:spLocks noGrp="1" noChangeArrowheads="1"/>
          </p:cNvSpPr>
          <p:nvPr>
            <p:ph type="ctrTitle" sz="quarter"/>
          </p:nvPr>
        </p:nvSpPr>
        <p:spPr>
          <a:xfrm>
            <a:off x="3840165" y="9509125"/>
            <a:ext cx="43526075" cy="5486400"/>
          </a:xfrm>
        </p:spPr>
        <p:txBody>
          <a:bodyPr anchor="ctr"/>
          <a:lstStyle>
            <a:lvl1pPr algn="ctr">
              <a:defRPr sz="21000">
                <a:solidFill>
                  <a:schemeClr val="tx1"/>
                </a:solidFill>
              </a:defRPr>
            </a:lvl1pPr>
          </a:lstStyle>
          <a:p>
            <a:r>
              <a:rPr lang="en-US"/>
              <a:t>Click to edit Master title style</a:t>
            </a:r>
          </a:p>
        </p:txBody>
      </p:sp>
      <p:sp>
        <p:nvSpPr>
          <p:cNvPr id="785423" name="Rectangle 15"/>
          <p:cNvSpPr>
            <a:spLocks noGrp="1" noChangeArrowheads="1"/>
          </p:cNvSpPr>
          <p:nvPr>
            <p:ph type="subTitle" sz="quarter" idx="1"/>
          </p:nvPr>
        </p:nvSpPr>
        <p:spPr>
          <a:xfrm>
            <a:off x="7680327" y="18653125"/>
            <a:ext cx="35845751" cy="8413750"/>
          </a:xfrm>
        </p:spPr>
        <p:txBody>
          <a:bodyPr/>
          <a:lstStyle>
            <a:lvl1pPr marL="0" indent="0" algn="ctr">
              <a:buFontTx/>
              <a:buNone/>
              <a:defRPr sz="14700"/>
            </a:lvl1pPr>
          </a:lstStyle>
          <a:p>
            <a:r>
              <a:rPr lang="en-US"/>
              <a:t>Click to edit Master subtitle style</a:t>
            </a:r>
          </a:p>
        </p:txBody>
      </p:sp>
      <p:sp>
        <p:nvSpPr>
          <p:cNvPr id="16" name="Rectangle 16"/>
          <p:cNvSpPr>
            <a:spLocks noGrp="1" noChangeArrowheads="1"/>
          </p:cNvSpPr>
          <p:nvPr>
            <p:ph type="dt" sz="quarter" idx="10"/>
          </p:nvPr>
        </p:nvSpPr>
        <p:spPr>
          <a:xfrm>
            <a:off x="2462213" y="28749625"/>
            <a:ext cx="10668000" cy="2195513"/>
          </a:xfrm>
        </p:spPr>
        <p:txBody>
          <a:bodyPr/>
          <a:lstStyle>
            <a:lvl1pPr>
              <a:defRPr/>
            </a:lvl1pPr>
          </a:lstStyle>
          <a:p>
            <a:fld id="{BDA5651B-C405-A149-B22A-CA338DFD0D46}" type="datetime1">
              <a:rPr lang="en-US"/>
              <a:pPr/>
              <a:t>1/26/14</a:t>
            </a:fld>
            <a:endParaRPr lang="en-US"/>
          </a:p>
        </p:txBody>
      </p:sp>
      <p:sp>
        <p:nvSpPr>
          <p:cNvPr id="17" name="Rectangle 17"/>
          <p:cNvSpPr>
            <a:spLocks noGrp="1" noChangeArrowheads="1"/>
          </p:cNvSpPr>
          <p:nvPr>
            <p:ph type="ftr" sz="quarter" idx="11"/>
          </p:nvPr>
        </p:nvSpPr>
        <p:spPr>
          <a:xfrm>
            <a:off x="17557750" y="28811538"/>
            <a:ext cx="16214725" cy="2193925"/>
          </a:xfrm>
        </p:spPr>
        <p:txBody>
          <a:bodyPr/>
          <a:lstStyle>
            <a:lvl1pPr>
              <a:defRPr smtClean="0"/>
            </a:lvl1pPr>
          </a:lstStyle>
          <a:p>
            <a:pPr>
              <a:defRPr/>
            </a:pPr>
            <a:r>
              <a:rPr lang="en-US"/>
              <a:t>Title or job number</a:t>
            </a:r>
          </a:p>
        </p:txBody>
      </p:sp>
      <p:sp>
        <p:nvSpPr>
          <p:cNvPr id="18" name="Rectangle 18"/>
          <p:cNvSpPr>
            <a:spLocks noGrp="1" noChangeArrowheads="1"/>
          </p:cNvSpPr>
          <p:nvPr>
            <p:ph type="sldNum" sz="quarter" idx="12"/>
          </p:nvPr>
        </p:nvSpPr>
        <p:spPr>
          <a:xfrm>
            <a:off x="38084125" y="28697238"/>
            <a:ext cx="10668000" cy="2193925"/>
          </a:xfrm>
        </p:spPr>
        <p:txBody>
          <a:bodyPr/>
          <a:lstStyle>
            <a:lvl1pPr>
              <a:defRPr/>
            </a:lvl1pPr>
          </a:lstStyle>
          <a:p>
            <a:fld id="{3D0E94D1-53FB-6F48-854F-A33122356B70}" type="slidenum">
              <a:rPr lang="en-US"/>
              <a:pPr/>
              <a:t>‹#›</a:t>
            </a:fld>
            <a:endParaRPr lang="en-US"/>
          </a:p>
        </p:txBody>
      </p:sp>
    </p:spTree>
    <p:extLst>
      <p:ext uri="{BB962C8B-B14F-4D97-AF65-F5344CB8AC3E}">
        <p14:creationId xmlns:p14="http://schemas.microsoft.com/office/powerpoint/2010/main" val="4117520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1+#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a:ln/>
        </p:spPr>
        <p:txBody>
          <a:bodyPr/>
          <a:lstStyle>
            <a:lvl1pPr>
              <a:defRPr/>
            </a:lvl1pPr>
          </a:lstStyle>
          <a:p>
            <a:fld id="{4C0CB2A7-298B-0346-9691-9743C8FCC14F}" type="datetime1">
              <a:rPr lang="en-US"/>
              <a:pPr/>
              <a:t>1/26/14</a:t>
            </a:fld>
            <a:endParaRPr lang="en-US"/>
          </a:p>
        </p:txBody>
      </p:sp>
      <p:sp>
        <p:nvSpPr>
          <p:cNvPr id="5"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6" name="Rectangle 21"/>
          <p:cNvSpPr>
            <a:spLocks noGrp="1" noChangeArrowheads="1"/>
          </p:cNvSpPr>
          <p:nvPr>
            <p:ph type="sldNum" sz="quarter" idx="12"/>
          </p:nvPr>
        </p:nvSpPr>
        <p:spPr>
          <a:ln/>
        </p:spPr>
        <p:txBody>
          <a:bodyPr/>
          <a:lstStyle>
            <a:lvl1pPr>
              <a:defRPr/>
            </a:lvl1pPr>
          </a:lstStyle>
          <a:p>
            <a:fld id="{D4F6CE6D-608C-F94D-8E47-039A62F4D54E}" type="slidenum">
              <a:rPr lang="en-US"/>
              <a:pPr/>
              <a:t>‹#›</a:t>
            </a:fld>
            <a:endParaRPr lang="en-US"/>
          </a:p>
        </p:txBody>
      </p:sp>
    </p:spTree>
    <p:extLst>
      <p:ext uri="{BB962C8B-B14F-4D97-AF65-F5344CB8AC3E}">
        <p14:creationId xmlns:p14="http://schemas.microsoft.com/office/powerpoint/2010/main" val="3956350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5513" y="2925763"/>
            <a:ext cx="10880725" cy="25603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40163" y="2925763"/>
            <a:ext cx="32492950" cy="25603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a:ln/>
        </p:spPr>
        <p:txBody>
          <a:bodyPr/>
          <a:lstStyle>
            <a:lvl1pPr>
              <a:defRPr/>
            </a:lvl1pPr>
          </a:lstStyle>
          <a:p>
            <a:fld id="{FC7DC0D9-3080-6348-9E83-AA7D17CED573}" type="datetime1">
              <a:rPr lang="en-US"/>
              <a:pPr/>
              <a:t>1/26/14</a:t>
            </a:fld>
            <a:endParaRPr lang="en-US"/>
          </a:p>
        </p:txBody>
      </p:sp>
      <p:sp>
        <p:nvSpPr>
          <p:cNvPr id="5"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6" name="Rectangle 21"/>
          <p:cNvSpPr>
            <a:spLocks noGrp="1" noChangeArrowheads="1"/>
          </p:cNvSpPr>
          <p:nvPr>
            <p:ph type="sldNum" sz="quarter" idx="12"/>
          </p:nvPr>
        </p:nvSpPr>
        <p:spPr>
          <a:ln/>
        </p:spPr>
        <p:txBody>
          <a:bodyPr/>
          <a:lstStyle>
            <a:lvl1pPr>
              <a:defRPr/>
            </a:lvl1pPr>
          </a:lstStyle>
          <a:p>
            <a:fld id="{B9BD9814-D8F2-A843-986C-42D8D657D4BA}" type="slidenum">
              <a:rPr lang="en-US"/>
              <a:pPr/>
              <a:t>‹#›</a:t>
            </a:fld>
            <a:endParaRPr lang="en-US"/>
          </a:p>
        </p:txBody>
      </p:sp>
    </p:spTree>
    <p:extLst>
      <p:ext uri="{BB962C8B-B14F-4D97-AF65-F5344CB8AC3E}">
        <p14:creationId xmlns:p14="http://schemas.microsoft.com/office/powerpoint/2010/main" val="365213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a:ln/>
        </p:spPr>
        <p:txBody>
          <a:bodyPr/>
          <a:lstStyle>
            <a:lvl1pPr>
              <a:defRPr/>
            </a:lvl1pPr>
          </a:lstStyle>
          <a:p>
            <a:fld id="{BF013981-7038-D14E-B481-885CFE012C4D}" type="datetime1">
              <a:rPr lang="en-US"/>
              <a:pPr/>
              <a:t>1/26/14</a:t>
            </a:fld>
            <a:endParaRPr lang="en-US"/>
          </a:p>
        </p:txBody>
      </p:sp>
      <p:sp>
        <p:nvSpPr>
          <p:cNvPr id="5"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6" name="Rectangle 21"/>
          <p:cNvSpPr>
            <a:spLocks noGrp="1" noChangeArrowheads="1"/>
          </p:cNvSpPr>
          <p:nvPr>
            <p:ph type="sldNum" sz="quarter" idx="12"/>
          </p:nvPr>
        </p:nvSpPr>
        <p:spPr>
          <a:ln/>
        </p:spPr>
        <p:txBody>
          <a:bodyPr/>
          <a:lstStyle>
            <a:lvl1pPr>
              <a:defRPr/>
            </a:lvl1pPr>
          </a:lstStyle>
          <a:p>
            <a:fld id="{B4518220-8867-DC4B-B094-C5412B5029A9}" type="slidenum">
              <a:rPr lang="en-US"/>
              <a:pPr/>
              <a:t>‹#›</a:t>
            </a:fld>
            <a:endParaRPr lang="en-US"/>
          </a:p>
        </p:txBody>
      </p:sp>
    </p:spTree>
    <p:extLst>
      <p:ext uri="{BB962C8B-B14F-4D97-AF65-F5344CB8AC3E}">
        <p14:creationId xmlns:p14="http://schemas.microsoft.com/office/powerpoint/2010/main" val="2916393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1" y="21153442"/>
            <a:ext cx="43526075"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1" y="13952538"/>
            <a:ext cx="4352607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dt" sz="half" idx="10"/>
          </p:nvPr>
        </p:nvSpPr>
        <p:spPr>
          <a:ln/>
        </p:spPr>
        <p:txBody>
          <a:bodyPr/>
          <a:lstStyle>
            <a:lvl1pPr>
              <a:defRPr/>
            </a:lvl1pPr>
          </a:lstStyle>
          <a:p>
            <a:fld id="{D470504F-A014-0649-82C6-EE739CECA6DB}" type="datetime1">
              <a:rPr lang="en-US"/>
              <a:pPr/>
              <a:t>1/26/14</a:t>
            </a:fld>
            <a:endParaRPr lang="en-US"/>
          </a:p>
        </p:txBody>
      </p:sp>
      <p:sp>
        <p:nvSpPr>
          <p:cNvPr id="5"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6" name="Rectangle 21"/>
          <p:cNvSpPr>
            <a:spLocks noGrp="1" noChangeArrowheads="1"/>
          </p:cNvSpPr>
          <p:nvPr>
            <p:ph type="sldNum" sz="quarter" idx="12"/>
          </p:nvPr>
        </p:nvSpPr>
        <p:spPr>
          <a:ln/>
        </p:spPr>
        <p:txBody>
          <a:bodyPr/>
          <a:lstStyle>
            <a:lvl1pPr>
              <a:defRPr/>
            </a:lvl1pPr>
          </a:lstStyle>
          <a:p>
            <a:fld id="{153E73A5-B264-C24C-B7F1-14DAF11F182C}" type="slidenum">
              <a:rPr lang="en-US"/>
              <a:pPr/>
              <a:t>‹#›</a:t>
            </a:fld>
            <a:endParaRPr lang="en-US"/>
          </a:p>
        </p:txBody>
      </p:sp>
    </p:spTree>
    <p:extLst>
      <p:ext uri="{BB962C8B-B14F-4D97-AF65-F5344CB8AC3E}">
        <p14:creationId xmlns:p14="http://schemas.microsoft.com/office/powerpoint/2010/main" val="35850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40165" y="8412163"/>
            <a:ext cx="21686837" cy="2011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679400" y="8412163"/>
            <a:ext cx="21686838" cy="2011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dt" sz="half" idx="10"/>
          </p:nvPr>
        </p:nvSpPr>
        <p:spPr>
          <a:ln/>
        </p:spPr>
        <p:txBody>
          <a:bodyPr/>
          <a:lstStyle>
            <a:lvl1pPr>
              <a:defRPr/>
            </a:lvl1pPr>
          </a:lstStyle>
          <a:p>
            <a:fld id="{10AFF9DE-996D-6E4C-AE92-904B846DA7DE}" type="datetime1">
              <a:rPr lang="en-US"/>
              <a:pPr/>
              <a:t>1/26/14</a:t>
            </a:fld>
            <a:endParaRPr lang="en-US"/>
          </a:p>
        </p:txBody>
      </p:sp>
      <p:sp>
        <p:nvSpPr>
          <p:cNvPr id="6"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7" name="Rectangle 21"/>
          <p:cNvSpPr>
            <a:spLocks noGrp="1" noChangeArrowheads="1"/>
          </p:cNvSpPr>
          <p:nvPr>
            <p:ph type="sldNum" sz="quarter" idx="12"/>
          </p:nvPr>
        </p:nvSpPr>
        <p:spPr>
          <a:ln/>
        </p:spPr>
        <p:txBody>
          <a:bodyPr/>
          <a:lstStyle>
            <a:lvl1pPr>
              <a:defRPr/>
            </a:lvl1pPr>
          </a:lstStyle>
          <a:p>
            <a:fld id="{07E7E577-27A9-CC4F-A8B5-6B28B4412160}" type="slidenum">
              <a:rPr lang="en-US"/>
              <a:pPr/>
              <a:t>‹#›</a:t>
            </a:fld>
            <a:endParaRPr lang="en-US"/>
          </a:p>
        </p:txBody>
      </p:sp>
    </p:spTree>
    <p:extLst>
      <p:ext uri="{BB962C8B-B14F-4D97-AF65-F5344CB8AC3E}">
        <p14:creationId xmlns:p14="http://schemas.microsoft.com/office/powerpoint/2010/main" val="2392147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40" y="1317625"/>
            <a:ext cx="46085125"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639" y="7369179"/>
            <a:ext cx="226250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60639" y="10439404"/>
            <a:ext cx="226250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775" y="7369179"/>
            <a:ext cx="22632988"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6012775" y="10439404"/>
            <a:ext cx="22632988"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dt" sz="half" idx="10"/>
          </p:nvPr>
        </p:nvSpPr>
        <p:spPr>
          <a:ln/>
        </p:spPr>
        <p:txBody>
          <a:bodyPr/>
          <a:lstStyle>
            <a:lvl1pPr>
              <a:defRPr/>
            </a:lvl1pPr>
          </a:lstStyle>
          <a:p>
            <a:fld id="{C5D4D892-8179-8947-A7BD-0F0304791D71}" type="datetime1">
              <a:rPr lang="en-US"/>
              <a:pPr/>
              <a:t>1/26/14</a:t>
            </a:fld>
            <a:endParaRPr lang="en-US"/>
          </a:p>
        </p:txBody>
      </p:sp>
      <p:sp>
        <p:nvSpPr>
          <p:cNvPr id="8"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9" name="Rectangle 21"/>
          <p:cNvSpPr>
            <a:spLocks noGrp="1" noChangeArrowheads="1"/>
          </p:cNvSpPr>
          <p:nvPr>
            <p:ph type="sldNum" sz="quarter" idx="12"/>
          </p:nvPr>
        </p:nvSpPr>
        <p:spPr>
          <a:ln/>
        </p:spPr>
        <p:txBody>
          <a:bodyPr/>
          <a:lstStyle>
            <a:lvl1pPr>
              <a:defRPr/>
            </a:lvl1pPr>
          </a:lstStyle>
          <a:p>
            <a:fld id="{5201CFF1-4CC2-7E46-8A98-0DB139D74747}" type="slidenum">
              <a:rPr lang="en-US"/>
              <a:pPr/>
              <a:t>‹#›</a:t>
            </a:fld>
            <a:endParaRPr lang="en-US"/>
          </a:p>
        </p:txBody>
      </p:sp>
    </p:spTree>
    <p:extLst>
      <p:ext uri="{BB962C8B-B14F-4D97-AF65-F5344CB8AC3E}">
        <p14:creationId xmlns:p14="http://schemas.microsoft.com/office/powerpoint/2010/main" val="324341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dt" sz="half" idx="10"/>
          </p:nvPr>
        </p:nvSpPr>
        <p:spPr>
          <a:ln/>
        </p:spPr>
        <p:txBody>
          <a:bodyPr/>
          <a:lstStyle>
            <a:lvl1pPr>
              <a:defRPr/>
            </a:lvl1pPr>
          </a:lstStyle>
          <a:p>
            <a:fld id="{65FB1D16-1BB6-6D45-BD68-0698BE537699}" type="datetime1">
              <a:rPr lang="en-US"/>
              <a:pPr/>
              <a:t>1/26/14</a:t>
            </a:fld>
            <a:endParaRPr lang="en-US"/>
          </a:p>
        </p:txBody>
      </p:sp>
      <p:sp>
        <p:nvSpPr>
          <p:cNvPr id="4"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5" name="Rectangle 21"/>
          <p:cNvSpPr>
            <a:spLocks noGrp="1" noChangeArrowheads="1"/>
          </p:cNvSpPr>
          <p:nvPr>
            <p:ph type="sldNum" sz="quarter" idx="12"/>
          </p:nvPr>
        </p:nvSpPr>
        <p:spPr>
          <a:ln/>
        </p:spPr>
        <p:txBody>
          <a:bodyPr/>
          <a:lstStyle>
            <a:lvl1pPr>
              <a:defRPr/>
            </a:lvl1pPr>
          </a:lstStyle>
          <a:p>
            <a:fld id="{86E80033-B5EF-294A-B628-9DC93B4A5088}" type="slidenum">
              <a:rPr lang="en-US"/>
              <a:pPr/>
              <a:t>‹#›</a:t>
            </a:fld>
            <a:endParaRPr lang="en-US"/>
          </a:p>
        </p:txBody>
      </p:sp>
    </p:spTree>
    <p:extLst>
      <p:ext uri="{BB962C8B-B14F-4D97-AF65-F5344CB8AC3E}">
        <p14:creationId xmlns:p14="http://schemas.microsoft.com/office/powerpoint/2010/main" val="3475277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a:ln/>
        </p:spPr>
        <p:txBody>
          <a:bodyPr/>
          <a:lstStyle>
            <a:lvl1pPr>
              <a:defRPr/>
            </a:lvl1pPr>
          </a:lstStyle>
          <a:p>
            <a:fld id="{6574763F-ABE3-6A47-9EC3-D2E3DB9DD054}" type="datetime1">
              <a:rPr lang="en-US"/>
              <a:pPr/>
              <a:t>1/26/14</a:t>
            </a:fld>
            <a:endParaRPr lang="en-US"/>
          </a:p>
        </p:txBody>
      </p:sp>
      <p:sp>
        <p:nvSpPr>
          <p:cNvPr id="3"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4" name="Rectangle 21"/>
          <p:cNvSpPr>
            <a:spLocks noGrp="1" noChangeArrowheads="1"/>
          </p:cNvSpPr>
          <p:nvPr>
            <p:ph type="sldNum" sz="quarter" idx="12"/>
          </p:nvPr>
        </p:nvSpPr>
        <p:spPr>
          <a:ln/>
        </p:spPr>
        <p:txBody>
          <a:bodyPr/>
          <a:lstStyle>
            <a:lvl1pPr>
              <a:defRPr/>
            </a:lvl1pPr>
          </a:lstStyle>
          <a:p>
            <a:fld id="{4FD2565C-1665-A24A-B44F-E373E1C670F1}" type="slidenum">
              <a:rPr lang="en-US"/>
              <a:pPr/>
              <a:t>‹#›</a:t>
            </a:fld>
            <a:endParaRPr lang="en-US"/>
          </a:p>
        </p:txBody>
      </p:sp>
    </p:spTree>
    <p:extLst>
      <p:ext uri="{BB962C8B-B14F-4D97-AF65-F5344CB8AC3E}">
        <p14:creationId xmlns:p14="http://schemas.microsoft.com/office/powerpoint/2010/main" val="298639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9" y="1311275"/>
            <a:ext cx="16846550" cy="5576888"/>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0019963" y="1311275"/>
            <a:ext cx="286258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639" y="6888163"/>
            <a:ext cx="168465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dt" sz="half" idx="10"/>
          </p:nvPr>
        </p:nvSpPr>
        <p:spPr>
          <a:ln/>
        </p:spPr>
        <p:txBody>
          <a:bodyPr/>
          <a:lstStyle>
            <a:lvl1pPr>
              <a:defRPr/>
            </a:lvl1pPr>
          </a:lstStyle>
          <a:p>
            <a:fld id="{9AC780A8-A81A-4D47-8961-A08D004F5898}" type="datetime1">
              <a:rPr lang="en-US"/>
              <a:pPr/>
              <a:t>1/26/14</a:t>
            </a:fld>
            <a:endParaRPr lang="en-US"/>
          </a:p>
        </p:txBody>
      </p:sp>
      <p:sp>
        <p:nvSpPr>
          <p:cNvPr id="6"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7" name="Rectangle 21"/>
          <p:cNvSpPr>
            <a:spLocks noGrp="1" noChangeArrowheads="1"/>
          </p:cNvSpPr>
          <p:nvPr>
            <p:ph type="sldNum" sz="quarter" idx="12"/>
          </p:nvPr>
        </p:nvSpPr>
        <p:spPr>
          <a:ln/>
        </p:spPr>
        <p:txBody>
          <a:bodyPr/>
          <a:lstStyle>
            <a:lvl1pPr>
              <a:defRPr/>
            </a:lvl1pPr>
          </a:lstStyle>
          <a:p>
            <a:fld id="{72127AFC-76CC-EC44-81C6-79F595511303}" type="slidenum">
              <a:rPr lang="en-US"/>
              <a:pPr/>
              <a:t>‹#›</a:t>
            </a:fld>
            <a:endParaRPr lang="en-US"/>
          </a:p>
        </p:txBody>
      </p:sp>
    </p:spTree>
    <p:extLst>
      <p:ext uri="{BB962C8B-B14F-4D97-AF65-F5344CB8AC3E}">
        <p14:creationId xmlns:p14="http://schemas.microsoft.com/office/powerpoint/2010/main" val="263037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5" y="23042567"/>
            <a:ext cx="30724475" cy="2720975"/>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0036175" y="2941642"/>
            <a:ext cx="3072447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0036175" y="25763542"/>
            <a:ext cx="3072447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dt" sz="half" idx="10"/>
          </p:nvPr>
        </p:nvSpPr>
        <p:spPr>
          <a:ln/>
        </p:spPr>
        <p:txBody>
          <a:bodyPr/>
          <a:lstStyle>
            <a:lvl1pPr>
              <a:defRPr/>
            </a:lvl1pPr>
          </a:lstStyle>
          <a:p>
            <a:fld id="{1BB05508-BBA8-7A43-8481-D94387CAC796}" type="datetime1">
              <a:rPr lang="en-US"/>
              <a:pPr/>
              <a:t>1/26/14</a:t>
            </a:fld>
            <a:endParaRPr lang="en-US"/>
          </a:p>
        </p:txBody>
      </p:sp>
      <p:sp>
        <p:nvSpPr>
          <p:cNvPr id="6"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7" name="Rectangle 21"/>
          <p:cNvSpPr>
            <a:spLocks noGrp="1" noChangeArrowheads="1"/>
          </p:cNvSpPr>
          <p:nvPr>
            <p:ph type="sldNum" sz="quarter" idx="12"/>
          </p:nvPr>
        </p:nvSpPr>
        <p:spPr>
          <a:ln/>
        </p:spPr>
        <p:txBody>
          <a:bodyPr/>
          <a:lstStyle>
            <a:lvl1pPr>
              <a:defRPr/>
            </a:lvl1pPr>
          </a:lstStyle>
          <a:p>
            <a:fld id="{9DFF2685-158B-4249-8D6F-06D823B97DA7}" type="slidenum">
              <a:rPr lang="en-US"/>
              <a:pPr/>
              <a:t>‹#›</a:t>
            </a:fld>
            <a:endParaRPr lang="en-US"/>
          </a:p>
        </p:txBody>
      </p:sp>
    </p:spTree>
    <p:extLst>
      <p:ext uri="{BB962C8B-B14F-4D97-AF65-F5344CB8AC3E}">
        <p14:creationId xmlns:p14="http://schemas.microsoft.com/office/powerpoint/2010/main" val="20975035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995363" y="1104900"/>
            <a:ext cx="1138237" cy="31219775"/>
            <a:chOff x="112" y="145"/>
            <a:chExt cx="128" cy="4097"/>
          </a:xfrm>
        </p:grpSpPr>
        <p:sp>
          <p:nvSpPr>
            <p:cNvPr id="784387" name="Rectangle 3"/>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w="9525">
              <a:noFill/>
              <a:miter lim="800000"/>
              <a:headEnd/>
              <a:tailEnd/>
            </a:ln>
            <a:effectLst/>
          </p:spPr>
          <p:txBody>
            <a:bodyPr wrap="none" lIns="480709" tIns="240355" rIns="480709" bIns="240355" anchor="ctr"/>
            <a:lstStyle/>
            <a:p>
              <a:pPr>
                <a:defRPr/>
              </a:pPr>
              <a:endParaRPr lang="en-US">
                <a:ea typeface="+mn-ea"/>
                <a:cs typeface="+mn-cs"/>
              </a:endParaRPr>
            </a:p>
          </p:txBody>
        </p:sp>
        <p:sp>
          <p:nvSpPr>
            <p:cNvPr id="784388" name="Rectangle 4"/>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lIns="480709" tIns="240355" rIns="480709" bIns="240355" anchor="ctr"/>
            <a:lstStyle/>
            <a:p>
              <a:pPr algn="ctr" defTabSz="4806950">
                <a:defRPr/>
              </a:pPr>
              <a:endParaRPr lang="en-US" sz="12600">
                <a:latin typeface="Times New Roman" pitchFamily="18" charset="0"/>
                <a:ea typeface="+mn-ea"/>
                <a:cs typeface="+mn-cs"/>
              </a:endParaRPr>
            </a:p>
          </p:txBody>
        </p:sp>
      </p:grpSp>
      <p:grpSp>
        <p:nvGrpSpPr>
          <p:cNvPr id="1027" name="Group 5"/>
          <p:cNvGrpSpPr>
            <a:grpSpLocks/>
          </p:cNvGrpSpPr>
          <p:nvPr/>
        </p:nvGrpSpPr>
        <p:grpSpPr bwMode="auto">
          <a:xfrm>
            <a:off x="49241075" y="1058863"/>
            <a:ext cx="1111250" cy="30762575"/>
            <a:chOff x="5539" y="139"/>
            <a:chExt cx="125" cy="4037"/>
          </a:xfrm>
        </p:grpSpPr>
        <p:sp>
          <p:nvSpPr>
            <p:cNvPr id="784390" name="Rectangle 6"/>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w="9525">
              <a:noFill/>
              <a:miter lim="800000"/>
              <a:headEnd/>
              <a:tailEnd/>
            </a:ln>
            <a:effectLst/>
          </p:spPr>
          <p:txBody>
            <a:bodyPr wrap="none" anchor="ctr"/>
            <a:lstStyle/>
            <a:p>
              <a:pPr>
                <a:defRPr/>
              </a:pPr>
              <a:endParaRPr lang="en-US">
                <a:ea typeface="+mn-ea"/>
                <a:cs typeface="+mn-cs"/>
              </a:endParaRPr>
            </a:p>
          </p:txBody>
        </p:sp>
        <p:sp>
          <p:nvSpPr>
            <p:cNvPr id="784391" name="Rectangle 7"/>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w="9525">
              <a:noFill/>
              <a:miter lim="800000"/>
              <a:headEnd/>
              <a:tailEnd/>
            </a:ln>
            <a:effectLst/>
          </p:spPr>
          <p:txBody>
            <a:bodyPr wrap="none" anchor="ctr"/>
            <a:lstStyle/>
            <a:p>
              <a:pPr>
                <a:defRPr/>
              </a:pPr>
              <a:endParaRPr lang="en-US">
                <a:ea typeface="+mn-ea"/>
                <a:cs typeface="+mn-cs"/>
              </a:endParaRPr>
            </a:p>
          </p:txBody>
        </p:sp>
      </p:grpSp>
      <p:grpSp>
        <p:nvGrpSpPr>
          <p:cNvPr id="1028" name="Group 8"/>
          <p:cNvGrpSpPr>
            <a:grpSpLocks/>
          </p:cNvGrpSpPr>
          <p:nvPr/>
        </p:nvGrpSpPr>
        <p:grpSpPr bwMode="auto">
          <a:xfrm>
            <a:off x="2311400" y="31089600"/>
            <a:ext cx="48645763" cy="1096963"/>
            <a:chOff x="260" y="4080"/>
            <a:chExt cx="5472" cy="144"/>
          </a:xfrm>
        </p:grpSpPr>
        <p:sp>
          <p:nvSpPr>
            <p:cNvPr id="784393" name="Rectangle 9"/>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w="9525">
              <a:noFill/>
              <a:miter lim="800000"/>
              <a:headEnd/>
              <a:tailEnd/>
            </a:ln>
            <a:effectLst/>
          </p:spPr>
          <p:txBody>
            <a:bodyPr wrap="none" anchor="ctr"/>
            <a:lstStyle/>
            <a:p>
              <a:pPr>
                <a:defRPr/>
              </a:pPr>
              <a:endParaRPr lang="en-US">
                <a:ea typeface="+mn-ea"/>
                <a:cs typeface="+mn-cs"/>
              </a:endParaRPr>
            </a:p>
          </p:txBody>
        </p:sp>
        <p:sp>
          <p:nvSpPr>
            <p:cNvPr id="784394" name="Rectangle 10"/>
            <p:cNvSpPr>
              <a:spLocks noChangeArrowheads="1"/>
            </p:cNvSpPr>
            <p:nvPr/>
          </p:nvSpPr>
          <p:spPr bwMode="auto">
            <a:xfrm rot="5400000" flipV="1">
              <a:off x="2913" y="1523"/>
              <a:ext cx="48" cy="5355"/>
            </a:xfrm>
            <a:prstGeom prst="rect">
              <a:avLst/>
            </a:prstGeom>
            <a:gradFill rotWithShape="0">
              <a:gsLst>
                <a:gs pos="0">
                  <a:schemeClr val="bg1"/>
                </a:gs>
                <a:gs pos="100000">
                  <a:schemeClr val="hlink"/>
                </a:gs>
              </a:gsLst>
              <a:lin ang="0" scaled="1"/>
            </a:gradFill>
            <a:ln w="9525">
              <a:noFill/>
              <a:miter lim="800000"/>
              <a:headEnd/>
              <a:tailEnd/>
            </a:ln>
            <a:effectLst/>
          </p:spPr>
          <p:txBody>
            <a:bodyPr wrap="none" anchor="ctr"/>
            <a:lstStyle/>
            <a:p>
              <a:pPr>
                <a:defRPr/>
              </a:pPr>
              <a:endParaRPr lang="en-US">
                <a:ea typeface="+mn-ea"/>
                <a:cs typeface="+mn-cs"/>
              </a:endParaRPr>
            </a:p>
          </p:txBody>
        </p:sp>
      </p:grpSp>
      <p:grpSp>
        <p:nvGrpSpPr>
          <p:cNvPr id="1029" name="Group 11"/>
          <p:cNvGrpSpPr>
            <a:grpSpLocks/>
          </p:cNvGrpSpPr>
          <p:nvPr/>
        </p:nvGrpSpPr>
        <p:grpSpPr bwMode="auto">
          <a:xfrm>
            <a:off x="427038" y="846138"/>
            <a:ext cx="48974375" cy="776287"/>
            <a:chOff x="48" y="111"/>
            <a:chExt cx="5509" cy="102"/>
          </a:xfrm>
        </p:grpSpPr>
        <p:sp>
          <p:nvSpPr>
            <p:cNvPr id="784396" name="Rectangle 12"/>
            <p:cNvSpPr>
              <a:spLocks noChangeArrowheads="1"/>
            </p:cNvSpPr>
            <p:nvPr/>
          </p:nvSpPr>
          <p:spPr bwMode="auto">
            <a:xfrm rot="5400000" flipV="1">
              <a:off x="2853" y="-2491"/>
              <a:ext cx="37" cy="5371"/>
            </a:xfrm>
            <a:prstGeom prst="rect">
              <a:avLst/>
            </a:prstGeom>
            <a:gradFill rotWithShape="0">
              <a:gsLst>
                <a:gs pos="0">
                  <a:schemeClr val="hlink"/>
                </a:gs>
                <a:gs pos="100000">
                  <a:schemeClr val="bg1"/>
                </a:gs>
              </a:gsLst>
              <a:lin ang="0" scaled="1"/>
            </a:gradFill>
            <a:ln w="9525">
              <a:noFill/>
              <a:miter lim="800000"/>
              <a:headEnd/>
              <a:tailEnd/>
            </a:ln>
            <a:effectLst/>
          </p:spPr>
          <p:txBody>
            <a:bodyPr wrap="none" anchor="ctr"/>
            <a:lstStyle/>
            <a:p>
              <a:pPr>
                <a:defRPr/>
              </a:pPr>
              <a:endParaRPr lang="en-US">
                <a:ea typeface="+mn-ea"/>
                <a:cs typeface="+mn-cs"/>
              </a:endParaRPr>
            </a:p>
          </p:txBody>
        </p:sp>
        <p:sp>
          <p:nvSpPr>
            <p:cNvPr id="784397" name="Rectangle 13"/>
            <p:cNvSpPr>
              <a:spLocks noChangeArrowheads="1"/>
            </p:cNvSpPr>
            <p:nvPr/>
          </p:nvSpPr>
          <p:spPr bwMode="auto">
            <a:xfrm rot="5400000" flipV="1">
              <a:off x="2784" y="-2625"/>
              <a:ext cx="38" cy="5509"/>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a:defRPr/>
              </a:pPr>
              <a:endParaRPr lang="en-US">
                <a:ea typeface="+mn-ea"/>
                <a:cs typeface="+mn-cs"/>
              </a:endParaRPr>
            </a:p>
          </p:txBody>
        </p:sp>
      </p:grpSp>
      <p:grpSp>
        <p:nvGrpSpPr>
          <p:cNvPr id="1030" name="Group 14"/>
          <p:cNvGrpSpPr>
            <a:grpSpLocks/>
          </p:cNvGrpSpPr>
          <p:nvPr/>
        </p:nvGrpSpPr>
        <p:grpSpPr bwMode="auto">
          <a:xfrm>
            <a:off x="400050" y="846138"/>
            <a:ext cx="48974375" cy="776287"/>
            <a:chOff x="45" y="111"/>
            <a:chExt cx="5509" cy="102"/>
          </a:xfrm>
        </p:grpSpPr>
        <p:sp>
          <p:nvSpPr>
            <p:cNvPr id="784399" name="Rectangle 15"/>
            <p:cNvSpPr>
              <a:spLocks noChangeArrowheads="1"/>
            </p:cNvSpPr>
            <p:nvPr/>
          </p:nvSpPr>
          <p:spPr bwMode="auto">
            <a:xfrm rot="5400000" flipV="1">
              <a:off x="2850" y="-2491"/>
              <a:ext cx="37" cy="5371"/>
            </a:xfrm>
            <a:prstGeom prst="rect">
              <a:avLst/>
            </a:prstGeom>
            <a:gradFill rotWithShape="0">
              <a:gsLst>
                <a:gs pos="0">
                  <a:schemeClr val="hlink"/>
                </a:gs>
                <a:gs pos="100000">
                  <a:schemeClr val="bg1"/>
                </a:gs>
              </a:gsLst>
              <a:lin ang="0" scaled="1"/>
            </a:gradFill>
            <a:ln w="9525">
              <a:noFill/>
              <a:miter lim="800000"/>
              <a:headEnd/>
              <a:tailEnd/>
            </a:ln>
            <a:effectLst/>
          </p:spPr>
          <p:txBody>
            <a:bodyPr wrap="none" anchor="ctr"/>
            <a:lstStyle/>
            <a:p>
              <a:pPr>
                <a:defRPr/>
              </a:pPr>
              <a:endParaRPr lang="en-US">
                <a:ea typeface="+mn-ea"/>
                <a:cs typeface="+mn-cs"/>
              </a:endParaRPr>
            </a:p>
          </p:txBody>
        </p:sp>
        <p:sp>
          <p:nvSpPr>
            <p:cNvPr id="784400" name="Rectangle 16"/>
            <p:cNvSpPr>
              <a:spLocks noChangeArrowheads="1"/>
            </p:cNvSpPr>
            <p:nvPr/>
          </p:nvSpPr>
          <p:spPr bwMode="auto">
            <a:xfrm rot="5400000" flipV="1">
              <a:off x="2781" y="-2625"/>
              <a:ext cx="38" cy="5509"/>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a:defRPr/>
              </a:pPr>
              <a:endParaRPr lang="en-US">
                <a:ea typeface="+mn-ea"/>
                <a:cs typeface="+mn-cs"/>
              </a:endParaRPr>
            </a:p>
          </p:txBody>
        </p:sp>
      </p:grpSp>
      <p:sp>
        <p:nvSpPr>
          <p:cNvPr id="1031" name="Rectangle 17"/>
          <p:cNvSpPr>
            <a:spLocks noGrp="1" noChangeArrowheads="1"/>
          </p:cNvSpPr>
          <p:nvPr>
            <p:ph type="title"/>
          </p:nvPr>
        </p:nvSpPr>
        <p:spPr bwMode="auto">
          <a:xfrm>
            <a:off x="3840163" y="2925763"/>
            <a:ext cx="43526075" cy="475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80709" tIns="240355" rIns="480709" bIns="240355" numCol="1" anchor="b" anchorCtr="0" compatLnSpc="1">
            <a:prstTxWarp prst="textNoShape">
              <a:avLst/>
            </a:prstTxWarp>
          </a:bodyPr>
          <a:lstStyle/>
          <a:p>
            <a:pPr lvl="0"/>
            <a:r>
              <a:rPr lang="en-US"/>
              <a:t>Click to edit Master title style</a:t>
            </a:r>
          </a:p>
        </p:txBody>
      </p:sp>
      <p:sp>
        <p:nvSpPr>
          <p:cNvPr id="1032" name="Rectangle 18"/>
          <p:cNvSpPr>
            <a:spLocks noGrp="1" noChangeArrowheads="1"/>
          </p:cNvSpPr>
          <p:nvPr>
            <p:ph type="body" idx="1"/>
          </p:nvPr>
        </p:nvSpPr>
        <p:spPr bwMode="auto">
          <a:xfrm>
            <a:off x="3840163" y="8412163"/>
            <a:ext cx="43526075" cy="2011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80709" tIns="240355" rIns="480709" bIns="24035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84403" name="Rectangle 19"/>
          <p:cNvSpPr>
            <a:spLocks noGrp="1" noChangeArrowheads="1"/>
          </p:cNvSpPr>
          <p:nvPr>
            <p:ph type="dt" sz="half" idx="2"/>
          </p:nvPr>
        </p:nvSpPr>
        <p:spPr bwMode="auto">
          <a:xfrm>
            <a:off x="2560638" y="28895675"/>
            <a:ext cx="10668000" cy="2193925"/>
          </a:xfrm>
          <a:prstGeom prst="rect">
            <a:avLst/>
          </a:prstGeom>
          <a:noFill/>
          <a:ln w="9525">
            <a:noFill/>
            <a:miter lim="800000"/>
            <a:headEnd/>
            <a:tailEnd/>
          </a:ln>
          <a:effectLst/>
        </p:spPr>
        <p:txBody>
          <a:bodyPr vert="horz" wrap="square" lIns="480709" tIns="240355" rIns="480709" bIns="240355" numCol="1" anchor="b" anchorCtr="0" compatLnSpc="1">
            <a:prstTxWarp prst="textNoShape">
              <a:avLst/>
            </a:prstTxWarp>
          </a:bodyPr>
          <a:lstStyle>
            <a:lvl1pPr>
              <a:defRPr sz="7400">
                <a:latin typeface="Times New Roman" charset="0"/>
              </a:defRPr>
            </a:lvl1pPr>
          </a:lstStyle>
          <a:p>
            <a:fld id="{9FC0DD12-D298-C645-BD79-BE38BB9577FA}" type="datetime1">
              <a:rPr lang="en-US"/>
              <a:pPr/>
              <a:t>1/26/14</a:t>
            </a:fld>
            <a:endParaRPr lang="en-US"/>
          </a:p>
        </p:txBody>
      </p:sp>
      <p:sp>
        <p:nvSpPr>
          <p:cNvPr id="784404" name="Rectangle 20"/>
          <p:cNvSpPr>
            <a:spLocks noGrp="1" noChangeArrowheads="1"/>
          </p:cNvSpPr>
          <p:nvPr>
            <p:ph type="ftr" sz="quarter" idx="3"/>
          </p:nvPr>
        </p:nvSpPr>
        <p:spPr bwMode="auto">
          <a:xfrm>
            <a:off x="17495838" y="28895675"/>
            <a:ext cx="16214725" cy="2193925"/>
          </a:xfrm>
          <a:prstGeom prst="rect">
            <a:avLst/>
          </a:prstGeom>
          <a:noFill/>
          <a:ln w="9525">
            <a:noFill/>
            <a:miter lim="800000"/>
            <a:headEnd/>
            <a:tailEnd/>
          </a:ln>
          <a:effectLst/>
        </p:spPr>
        <p:txBody>
          <a:bodyPr vert="horz" wrap="square" lIns="480709" tIns="240355" rIns="480709" bIns="240355" numCol="1" anchor="b" anchorCtr="0" compatLnSpc="1">
            <a:prstTxWarp prst="textNoShape">
              <a:avLst/>
            </a:prstTxWarp>
          </a:bodyPr>
          <a:lstStyle>
            <a:lvl1pPr algn="ctr">
              <a:defRPr sz="7400" smtClean="0">
                <a:latin typeface="Times New Roman" pitchFamily="18" charset="0"/>
                <a:ea typeface="+mn-ea"/>
              </a:defRPr>
            </a:lvl1pPr>
          </a:lstStyle>
          <a:p>
            <a:pPr>
              <a:defRPr/>
            </a:pPr>
            <a:r>
              <a:rPr lang="en-US"/>
              <a:t>Title or job number</a:t>
            </a:r>
          </a:p>
        </p:txBody>
      </p:sp>
      <p:sp>
        <p:nvSpPr>
          <p:cNvPr id="784405" name="Rectangle 21"/>
          <p:cNvSpPr>
            <a:spLocks noGrp="1" noChangeArrowheads="1"/>
          </p:cNvSpPr>
          <p:nvPr>
            <p:ph type="sldNum" sz="quarter" idx="4"/>
          </p:nvPr>
        </p:nvSpPr>
        <p:spPr bwMode="auto">
          <a:xfrm>
            <a:off x="38404800" y="28895675"/>
            <a:ext cx="10668000" cy="2193925"/>
          </a:xfrm>
          <a:prstGeom prst="rect">
            <a:avLst/>
          </a:prstGeom>
          <a:noFill/>
          <a:ln w="9525">
            <a:noFill/>
            <a:miter lim="800000"/>
            <a:headEnd/>
            <a:tailEnd/>
          </a:ln>
          <a:effectLst/>
        </p:spPr>
        <p:txBody>
          <a:bodyPr vert="horz" wrap="square" lIns="480709" tIns="240355" rIns="480709" bIns="240355" numCol="1" anchor="b" anchorCtr="0" compatLnSpc="1">
            <a:prstTxWarp prst="textNoShape">
              <a:avLst/>
            </a:prstTxWarp>
          </a:bodyPr>
          <a:lstStyle>
            <a:lvl1pPr algn="r">
              <a:defRPr sz="7400">
                <a:latin typeface="Times New Roman" charset="0"/>
              </a:defRPr>
            </a:lvl1pPr>
          </a:lstStyle>
          <a:p>
            <a:fld id="{CEC866F5-900D-5343-BAEB-3AE60BD3161E}"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89"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p:txStyles>
    <p:titleStyle>
      <a:lvl1pPr algn="l" defTabSz="4806950" rtl="0" eaLnBrk="0" fontAlgn="base" hangingPunct="0">
        <a:spcBef>
          <a:spcPct val="0"/>
        </a:spcBef>
        <a:spcAft>
          <a:spcPct val="0"/>
        </a:spcAft>
        <a:defRPr sz="18900">
          <a:solidFill>
            <a:schemeClr val="tx2"/>
          </a:solidFill>
          <a:latin typeface="+mj-lt"/>
          <a:ea typeface="ＭＳ Ｐゴシック" charset="0"/>
          <a:cs typeface="+mj-cs"/>
        </a:defRPr>
      </a:lvl1pPr>
      <a:lvl2pPr algn="l" defTabSz="4806950" rtl="0" eaLnBrk="0" fontAlgn="base" hangingPunct="0">
        <a:spcBef>
          <a:spcPct val="0"/>
        </a:spcBef>
        <a:spcAft>
          <a:spcPct val="0"/>
        </a:spcAft>
        <a:defRPr sz="18900">
          <a:solidFill>
            <a:schemeClr val="tx2"/>
          </a:solidFill>
          <a:latin typeface="Tahoma" pitchFamily="34" charset="0"/>
          <a:ea typeface="ＭＳ Ｐゴシック" charset="0"/>
        </a:defRPr>
      </a:lvl2pPr>
      <a:lvl3pPr algn="l" defTabSz="4806950" rtl="0" eaLnBrk="0" fontAlgn="base" hangingPunct="0">
        <a:spcBef>
          <a:spcPct val="0"/>
        </a:spcBef>
        <a:spcAft>
          <a:spcPct val="0"/>
        </a:spcAft>
        <a:defRPr sz="18900">
          <a:solidFill>
            <a:schemeClr val="tx2"/>
          </a:solidFill>
          <a:latin typeface="Tahoma" pitchFamily="34" charset="0"/>
          <a:ea typeface="ＭＳ Ｐゴシック" charset="0"/>
        </a:defRPr>
      </a:lvl3pPr>
      <a:lvl4pPr algn="l" defTabSz="4806950" rtl="0" eaLnBrk="0" fontAlgn="base" hangingPunct="0">
        <a:spcBef>
          <a:spcPct val="0"/>
        </a:spcBef>
        <a:spcAft>
          <a:spcPct val="0"/>
        </a:spcAft>
        <a:defRPr sz="18900">
          <a:solidFill>
            <a:schemeClr val="tx2"/>
          </a:solidFill>
          <a:latin typeface="Tahoma" pitchFamily="34" charset="0"/>
          <a:ea typeface="ＭＳ Ｐゴシック" charset="0"/>
        </a:defRPr>
      </a:lvl4pPr>
      <a:lvl5pPr algn="l" defTabSz="4806950" rtl="0" eaLnBrk="0" fontAlgn="base" hangingPunct="0">
        <a:spcBef>
          <a:spcPct val="0"/>
        </a:spcBef>
        <a:spcAft>
          <a:spcPct val="0"/>
        </a:spcAft>
        <a:defRPr sz="18900">
          <a:solidFill>
            <a:schemeClr val="tx2"/>
          </a:solidFill>
          <a:latin typeface="Tahoma" pitchFamily="34" charset="0"/>
          <a:ea typeface="ＭＳ Ｐゴシック" charset="0"/>
        </a:defRPr>
      </a:lvl5pPr>
      <a:lvl6pPr marL="457200" algn="l" defTabSz="4806950" rtl="0" fontAlgn="base">
        <a:spcBef>
          <a:spcPct val="0"/>
        </a:spcBef>
        <a:spcAft>
          <a:spcPct val="0"/>
        </a:spcAft>
        <a:defRPr sz="18900">
          <a:solidFill>
            <a:schemeClr val="tx2"/>
          </a:solidFill>
          <a:latin typeface="Tahoma" pitchFamily="34" charset="0"/>
        </a:defRPr>
      </a:lvl6pPr>
      <a:lvl7pPr marL="914400" algn="l" defTabSz="4806950" rtl="0" fontAlgn="base">
        <a:spcBef>
          <a:spcPct val="0"/>
        </a:spcBef>
        <a:spcAft>
          <a:spcPct val="0"/>
        </a:spcAft>
        <a:defRPr sz="18900">
          <a:solidFill>
            <a:schemeClr val="tx2"/>
          </a:solidFill>
          <a:latin typeface="Tahoma" pitchFamily="34" charset="0"/>
        </a:defRPr>
      </a:lvl7pPr>
      <a:lvl8pPr marL="1371600" algn="l" defTabSz="4806950" rtl="0" fontAlgn="base">
        <a:spcBef>
          <a:spcPct val="0"/>
        </a:spcBef>
        <a:spcAft>
          <a:spcPct val="0"/>
        </a:spcAft>
        <a:defRPr sz="18900">
          <a:solidFill>
            <a:schemeClr val="tx2"/>
          </a:solidFill>
          <a:latin typeface="Tahoma" pitchFamily="34" charset="0"/>
        </a:defRPr>
      </a:lvl8pPr>
      <a:lvl9pPr marL="1828800" algn="l" defTabSz="4806950" rtl="0" fontAlgn="base">
        <a:spcBef>
          <a:spcPct val="0"/>
        </a:spcBef>
        <a:spcAft>
          <a:spcPct val="0"/>
        </a:spcAft>
        <a:defRPr sz="18900">
          <a:solidFill>
            <a:schemeClr val="tx2"/>
          </a:solidFill>
          <a:latin typeface="Tahoma" pitchFamily="34" charset="0"/>
        </a:defRPr>
      </a:lvl9pPr>
    </p:titleStyle>
    <p:bodyStyle>
      <a:lvl1pPr marL="1803400" indent="-1803400" algn="l" defTabSz="4806950" rtl="0" eaLnBrk="0" fontAlgn="base" hangingPunct="0">
        <a:spcBef>
          <a:spcPct val="20000"/>
        </a:spcBef>
        <a:spcAft>
          <a:spcPct val="0"/>
        </a:spcAft>
        <a:buClr>
          <a:schemeClr val="accent1"/>
        </a:buClr>
        <a:buChar char="•"/>
        <a:defRPr sz="16800">
          <a:solidFill>
            <a:schemeClr val="tx1"/>
          </a:solidFill>
          <a:latin typeface="+mn-lt"/>
          <a:ea typeface="ＭＳ Ｐゴシック" charset="0"/>
          <a:cs typeface="+mn-cs"/>
        </a:defRPr>
      </a:lvl1pPr>
      <a:lvl2pPr marL="3905250" indent="-1501775" algn="l" defTabSz="4806950" rtl="0" eaLnBrk="0" fontAlgn="base" hangingPunct="0">
        <a:spcBef>
          <a:spcPct val="20000"/>
        </a:spcBef>
        <a:spcAft>
          <a:spcPct val="0"/>
        </a:spcAft>
        <a:buClr>
          <a:schemeClr val="hlink"/>
        </a:buClr>
        <a:buChar char="–"/>
        <a:defRPr sz="14700">
          <a:solidFill>
            <a:schemeClr val="tx1"/>
          </a:solidFill>
          <a:latin typeface="+mn-lt"/>
          <a:ea typeface="ＭＳ Ｐゴシック" charset="0"/>
        </a:defRPr>
      </a:lvl2pPr>
      <a:lvl3pPr marL="6008688" indent="-1201738" algn="l" defTabSz="4806950" rtl="0" eaLnBrk="0" fontAlgn="base" hangingPunct="0">
        <a:spcBef>
          <a:spcPct val="20000"/>
        </a:spcBef>
        <a:spcAft>
          <a:spcPct val="0"/>
        </a:spcAft>
        <a:buClr>
          <a:schemeClr val="accent1"/>
        </a:buClr>
        <a:buChar char="•"/>
        <a:defRPr sz="12600">
          <a:solidFill>
            <a:schemeClr val="tx1"/>
          </a:solidFill>
          <a:latin typeface="+mn-lt"/>
          <a:ea typeface="ＭＳ Ｐゴシック" charset="0"/>
        </a:defRPr>
      </a:lvl3pPr>
      <a:lvl4pPr marL="8412163" indent="-1201738" algn="l" defTabSz="4806950" rtl="0" eaLnBrk="0" fontAlgn="base" hangingPunct="0">
        <a:spcBef>
          <a:spcPct val="20000"/>
        </a:spcBef>
        <a:spcAft>
          <a:spcPct val="0"/>
        </a:spcAft>
        <a:buClr>
          <a:schemeClr val="folHlink"/>
        </a:buClr>
        <a:buChar char="–"/>
        <a:defRPr sz="10500">
          <a:solidFill>
            <a:schemeClr val="tx1"/>
          </a:solidFill>
          <a:latin typeface="+mn-lt"/>
          <a:ea typeface="ＭＳ Ｐゴシック" charset="0"/>
        </a:defRPr>
      </a:lvl4pPr>
      <a:lvl5pPr marL="10815638" indent="-1201738" algn="l" defTabSz="4806950" rtl="0" eaLnBrk="0" fontAlgn="base" hangingPunct="0">
        <a:spcBef>
          <a:spcPct val="20000"/>
        </a:spcBef>
        <a:spcAft>
          <a:spcPct val="0"/>
        </a:spcAft>
        <a:buClr>
          <a:schemeClr val="accent1"/>
        </a:buClr>
        <a:buChar char="»"/>
        <a:defRPr sz="10500">
          <a:solidFill>
            <a:schemeClr val="tx1"/>
          </a:solidFill>
          <a:latin typeface="+mn-lt"/>
          <a:ea typeface="ＭＳ Ｐゴシック" charset="0"/>
        </a:defRPr>
      </a:lvl5pPr>
      <a:lvl6pPr marL="11272838" indent="-1201738" algn="l" defTabSz="4806950" rtl="0" fontAlgn="base">
        <a:spcBef>
          <a:spcPct val="20000"/>
        </a:spcBef>
        <a:spcAft>
          <a:spcPct val="0"/>
        </a:spcAft>
        <a:buClr>
          <a:schemeClr val="accent1"/>
        </a:buClr>
        <a:buChar char="»"/>
        <a:defRPr sz="10500">
          <a:solidFill>
            <a:schemeClr val="tx1"/>
          </a:solidFill>
          <a:latin typeface="+mn-lt"/>
        </a:defRPr>
      </a:lvl6pPr>
      <a:lvl7pPr marL="11730038" indent="-1201738" algn="l" defTabSz="4806950" rtl="0" fontAlgn="base">
        <a:spcBef>
          <a:spcPct val="20000"/>
        </a:spcBef>
        <a:spcAft>
          <a:spcPct val="0"/>
        </a:spcAft>
        <a:buClr>
          <a:schemeClr val="accent1"/>
        </a:buClr>
        <a:buChar char="»"/>
        <a:defRPr sz="10500">
          <a:solidFill>
            <a:schemeClr val="tx1"/>
          </a:solidFill>
          <a:latin typeface="+mn-lt"/>
        </a:defRPr>
      </a:lvl7pPr>
      <a:lvl8pPr marL="12187238" indent="-1201738" algn="l" defTabSz="4806950" rtl="0" fontAlgn="base">
        <a:spcBef>
          <a:spcPct val="20000"/>
        </a:spcBef>
        <a:spcAft>
          <a:spcPct val="0"/>
        </a:spcAft>
        <a:buClr>
          <a:schemeClr val="accent1"/>
        </a:buClr>
        <a:buChar char="»"/>
        <a:defRPr sz="10500">
          <a:solidFill>
            <a:schemeClr val="tx1"/>
          </a:solidFill>
          <a:latin typeface="+mn-lt"/>
        </a:defRPr>
      </a:lvl8pPr>
      <a:lvl9pPr marL="12644438" indent="-1201738" algn="l" defTabSz="4806950" rtl="0" fontAlgn="base">
        <a:spcBef>
          <a:spcPct val="20000"/>
        </a:spcBef>
        <a:spcAft>
          <a:spcPct val="0"/>
        </a:spcAft>
        <a:buClr>
          <a:schemeClr val="accent1"/>
        </a:buClr>
        <a:buChar char="»"/>
        <a:defRPr sz="10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8.jpg"/><Relationship Id="rId8"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ChangeArrowheads="1"/>
          </p:cNvSpPr>
          <p:nvPr/>
        </p:nvSpPr>
        <p:spPr bwMode="auto">
          <a:xfrm>
            <a:off x="38674675" y="5164138"/>
            <a:ext cx="10101263" cy="25717500"/>
          </a:xfrm>
          <a:prstGeom prst="rect">
            <a:avLst/>
          </a:prstGeom>
          <a:solidFill>
            <a:schemeClr val="accent2"/>
          </a:solidFill>
          <a:ln w="38100">
            <a:solidFill>
              <a:schemeClr val="tx1"/>
            </a:solidFill>
            <a:miter lim="800000"/>
            <a:headEnd/>
            <a:tailEnd/>
          </a:ln>
        </p:spPr>
        <p:txBody>
          <a:bodyPr wrap="none" anchor="ctr"/>
          <a:lstStyle/>
          <a:p>
            <a:pPr algn="ctr" defTabSz="4806950"/>
            <a:endParaRPr lang="en-US" sz="1800"/>
          </a:p>
        </p:txBody>
      </p:sp>
      <p:sp>
        <p:nvSpPr>
          <p:cNvPr id="3075" name="Rectangle 8"/>
          <p:cNvSpPr>
            <a:spLocks noChangeArrowheads="1"/>
          </p:cNvSpPr>
          <p:nvPr/>
        </p:nvSpPr>
        <p:spPr bwMode="auto">
          <a:xfrm>
            <a:off x="25795288" y="5160963"/>
            <a:ext cx="12463462" cy="25757187"/>
          </a:xfrm>
          <a:prstGeom prst="rect">
            <a:avLst/>
          </a:prstGeom>
          <a:solidFill>
            <a:schemeClr val="accent2"/>
          </a:solidFill>
          <a:ln w="38100">
            <a:solidFill>
              <a:schemeClr val="tx1"/>
            </a:solidFill>
            <a:miter lim="800000"/>
            <a:headEnd/>
            <a:tailEnd/>
          </a:ln>
        </p:spPr>
        <p:txBody>
          <a:bodyPr wrap="none" anchor="ctr"/>
          <a:lstStyle/>
          <a:p>
            <a:pPr algn="ctr" defTabSz="4806950"/>
            <a:endParaRPr lang="en-US" sz="1800"/>
          </a:p>
        </p:txBody>
      </p:sp>
      <p:sp>
        <p:nvSpPr>
          <p:cNvPr id="3076" name="Rectangle 8"/>
          <p:cNvSpPr>
            <a:spLocks noChangeArrowheads="1"/>
          </p:cNvSpPr>
          <p:nvPr/>
        </p:nvSpPr>
        <p:spPr bwMode="auto">
          <a:xfrm>
            <a:off x="13101638" y="5159375"/>
            <a:ext cx="12223750" cy="25695275"/>
          </a:xfrm>
          <a:prstGeom prst="rect">
            <a:avLst/>
          </a:prstGeom>
          <a:solidFill>
            <a:schemeClr val="accent2"/>
          </a:solidFill>
          <a:ln w="38100">
            <a:solidFill>
              <a:schemeClr val="tx1"/>
            </a:solidFill>
            <a:miter lim="800000"/>
            <a:headEnd/>
            <a:tailEnd/>
          </a:ln>
        </p:spPr>
        <p:txBody>
          <a:bodyPr wrap="none" anchor="ctr"/>
          <a:lstStyle/>
          <a:p>
            <a:pPr algn="ctr" defTabSz="4806950"/>
            <a:endParaRPr lang="en-US" sz="1800" dirty="0"/>
          </a:p>
        </p:txBody>
      </p:sp>
      <p:sp>
        <p:nvSpPr>
          <p:cNvPr id="3077" name="Rectangle 8"/>
          <p:cNvSpPr>
            <a:spLocks noChangeArrowheads="1"/>
          </p:cNvSpPr>
          <p:nvPr/>
        </p:nvSpPr>
        <p:spPr bwMode="auto">
          <a:xfrm>
            <a:off x="2465388" y="5132388"/>
            <a:ext cx="10101262" cy="25696862"/>
          </a:xfrm>
          <a:prstGeom prst="rect">
            <a:avLst/>
          </a:prstGeom>
          <a:solidFill>
            <a:schemeClr val="accent2"/>
          </a:solidFill>
          <a:ln w="38100">
            <a:solidFill>
              <a:schemeClr val="tx1"/>
            </a:solidFill>
            <a:miter lim="800000"/>
            <a:headEnd/>
            <a:tailEnd/>
          </a:ln>
        </p:spPr>
        <p:txBody>
          <a:bodyPr wrap="none" anchor="ctr"/>
          <a:lstStyle/>
          <a:p>
            <a:pPr algn="ctr" defTabSz="4806950"/>
            <a:endParaRPr lang="en-US" sz="1800"/>
          </a:p>
        </p:txBody>
      </p:sp>
      <p:sp>
        <p:nvSpPr>
          <p:cNvPr id="3078" name="Text Box 9"/>
          <p:cNvSpPr txBox="1">
            <a:spLocks noChangeArrowheads="1"/>
          </p:cNvSpPr>
          <p:nvPr/>
        </p:nvSpPr>
        <p:spPr bwMode="auto">
          <a:xfrm>
            <a:off x="2501900" y="5611813"/>
            <a:ext cx="100584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dirty="0"/>
              <a:t>Introduction</a:t>
            </a:r>
          </a:p>
        </p:txBody>
      </p:sp>
      <p:sp>
        <p:nvSpPr>
          <p:cNvPr id="3082" name="Rectangle 139"/>
          <p:cNvSpPr>
            <a:spLocks noChangeArrowheads="1"/>
          </p:cNvSpPr>
          <p:nvPr/>
        </p:nvSpPr>
        <p:spPr bwMode="auto">
          <a:xfrm>
            <a:off x="9059863" y="1731963"/>
            <a:ext cx="33680400" cy="3043237"/>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3083" name="Text Box 141"/>
          <p:cNvSpPr txBox="1">
            <a:spLocks noChangeArrowheads="1"/>
          </p:cNvSpPr>
          <p:nvPr/>
        </p:nvSpPr>
        <p:spPr bwMode="auto">
          <a:xfrm>
            <a:off x="9601200" y="1968500"/>
            <a:ext cx="325183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sz="7200" dirty="0" smtClean="0"/>
              <a:t>Determining the Practical Range of Bluetooth Low Energy on an iPhone and a Raspberry Pi</a:t>
            </a:r>
            <a:endParaRPr lang="en-US" sz="7200" dirty="0"/>
          </a:p>
        </p:txBody>
      </p:sp>
      <p:sp>
        <p:nvSpPr>
          <p:cNvPr id="3084" name="Text Box 146"/>
          <p:cNvSpPr txBox="1">
            <a:spLocks noChangeArrowheads="1"/>
          </p:cNvSpPr>
          <p:nvPr/>
        </p:nvSpPr>
        <p:spPr bwMode="auto">
          <a:xfrm>
            <a:off x="2447925" y="14924698"/>
            <a:ext cx="10164763"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dirty="0"/>
              <a:t>Purpose</a:t>
            </a:r>
          </a:p>
        </p:txBody>
      </p:sp>
      <p:sp>
        <p:nvSpPr>
          <p:cNvPr id="3085" name="Text Box 148"/>
          <p:cNvSpPr txBox="1">
            <a:spLocks noChangeArrowheads="1"/>
          </p:cNvSpPr>
          <p:nvPr/>
        </p:nvSpPr>
        <p:spPr bwMode="auto">
          <a:xfrm>
            <a:off x="3092026" y="15661604"/>
            <a:ext cx="8625169" cy="686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dirty="0" smtClean="0"/>
              <a:t>With the beginnings of smart appliances around the home, technology such as Bluetooth Low Energy is becoming more important than ever, but little is known about its range. This experiment was designed to determine the practical range of Bluetooth Low Energy both inside and outside.</a:t>
            </a:r>
            <a:endParaRPr lang="en-US" dirty="0"/>
          </a:p>
        </p:txBody>
      </p:sp>
      <p:sp>
        <p:nvSpPr>
          <p:cNvPr id="3086" name="Text Box 149"/>
          <p:cNvSpPr txBox="1">
            <a:spLocks noChangeArrowheads="1"/>
          </p:cNvSpPr>
          <p:nvPr/>
        </p:nvSpPr>
        <p:spPr bwMode="auto">
          <a:xfrm>
            <a:off x="2474913" y="22981090"/>
            <a:ext cx="10085387"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dirty="0"/>
              <a:t>Hypothesis</a:t>
            </a:r>
          </a:p>
        </p:txBody>
      </p:sp>
      <p:sp>
        <p:nvSpPr>
          <p:cNvPr id="3087" name="Text Box 150"/>
          <p:cNvSpPr txBox="1">
            <a:spLocks noChangeArrowheads="1"/>
          </p:cNvSpPr>
          <p:nvPr/>
        </p:nvSpPr>
        <p:spPr bwMode="auto">
          <a:xfrm>
            <a:off x="17595850" y="21204238"/>
            <a:ext cx="30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sz="2400">
                <a:solidFill>
                  <a:schemeClr val="accent2"/>
                </a:solidFill>
              </a:rPr>
              <a:t>*</a:t>
            </a:r>
          </a:p>
        </p:txBody>
      </p:sp>
      <p:sp>
        <p:nvSpPr>
          <p:cNvPr id="3088" name="Text Box 151"/>
          <p:cNvSpPr txBox="1">
            <a:spLocks noChangeArrowheads="1"/>
          </p:cNvSpPr>
          <p:nvPr/>
        </p:nvSpPr>
        <p:spPr bwMode="auto">
          <a:xfrm>
            <a:off x="23625175" y="20745450"/>
            <a:ext cx="304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sz="2400">
                <a:solidFill>
                  <a:schemeClr val="accent2"/>
                </a:solidFill>
              </a:rPr>
              <a:t>*</a:t>
            </a:r>
          </a:p>
        </p:txBody>
      </p:sp>
      <p:sp>
        <p:nvSpPr>
          <p:cNvPr id="3089" name="Text Box 152"/>
          <p:cNvSpPr txBox="1">
            <a:spLocks noChangeArrowheads="1"/>
          </p:cNvSpPr>
          <p:nvPr/>
        </p:nvSpPr>
        <p:spPr bwMode="auto">
          <a:xfrm>
            <a:off x="38742020" y="21715949"/>
            <a:ext cx="992346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dirty="0">
                <a:solidFill>
                  <a:schemeClr val="tx2"/>
                </a:solidFill>
              </a:rPr>
              <a:t>Conclusions</a:t>
            </a:r>
          </a:p>
        </p:txBody>
      </p:sp>
      <p:sp>
        <p:nvSpPr>
          <p:cNvPr id="3091" name="Text Box 149"/>
          <p:cNvSpPr txBox="1">
            <a:spLocks noChangeArrowheads="1"/>
          </p:cNvSpPr>
          <p:nvPr/>
        </p:nvSpPr>
        <p:spPr bwMode="auto">
          <a:xfrm>
            <a:off x="13017500" y="5180931"/>
            <a:ext cx="121554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dirty="0"/>
              <a:t>Methodology</a:t>
            </a:r>
          </a:p>
        </p:txBody>
      </p:sp>
      <p:sp>
        <p:nvSpPr>
          <p:cNvPr id="3100" name="TextBox 47"/>
          <p:cNvSpPr txBox="1">
            <a:spLocks noChangeArrowheads="1"/>
          </p:cNvSpPr>
          <p:nvPr/>
        </p:nvSpPr>
        <p:spPr bwMode="auto">
          <a:xfrm>
            <a:off x="13137844" y="16916747"/>
            <a:ext cx="121031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dirty="0"/>
              <a:t>Results</a:t>
            </a:r>
          </a:p>
        </p:txBody>
      </p:sp>
      <p:sp>
        <p:nvSpPr>
          <p:cNvPr id="3109" name="Text Box 152"/>
          <p:cNvSpPr txBox="1">
            <a:spLocks noChangeArrowheads="1"/>
          </p:cNvSpPr>
          <p:nvPr/>
        </p:nvSpPr>
        <p:spPr bwMode="auto">
          <a:xfrm>
            <a:off x="38566725" y="5497513"/>
            <a:ext cx="9950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a:solidFill>
                  <a:schemeClr val="tx2"/>
                </a:solidFill>
              </a:rPr>
              <a:t>Results Cont.</a:t>
            </a:r>
          </a:p>
        </p:txBody>
      </p:sp>
      <p:sp>
        <p:nvSpPr>
          <p:cNvPr id="41" name="Text Box 148"/>
          <p:cNvSpPr txBox="1">
            <a:spLocks noChangeArrowheads="1"/>
          </p:cNvSpPr>
          <p:nvPr/>
        </p:nvSpPr>
        <p:spPr bwMode="auto">
          <a:xfrm>
            <a:off x="3072691" y="23802929"/>
            <a:ext cx="9218074"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dirty="0" smtClean="0"/>
              <a:t>A Raspberry Pi using a Low Energy Bluetooth USB nub will be able to detect nearby devices from a distance no greater than 40 feet.</a:t>
            </a:r>
            <a:endParaRPr lang="en-US" dirty="0"/>
          </a:p>
        </p:txBody>
      </p:sp>
      <p:sp>
        <p:nvSpPr>
          <p:cNvPr id="42" name="Text Box 148"/>
          <p:cNvSpPr txBox="1">
            <a:spLocks noChangeArrowheads="1"/>
          </p:cNvSpPr>
          <p:nvPr/>
        </p:nvSpPr>
        <p:spPr bwMode="auto">
          <a:xfrm>
            <a:off x="3613150" y="6391209"/>
            <a:ext cx="81089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sz="2800" dirty="0"/>
              <a:t/>
            </a:r>
            <a:br>
              <a:rPr lang="en-US" sz="2800" dirty="0"/>
            </a:br>
            <a:endParaRPr lang="en-US" sz="2800" dirty="0"/>
          </a:p>
        </p:txBody>
      </p:sp>
      <p:sp>
        <p:nvSpPr>
          <p:cNvPr id="43" name="Text Box 148"/>
          <p:cNvSpPr txBox="1">
            <a:spLocks noChangeArrowheads="1"/>
          </p:cNvSpPr>
          <p:nvPr/>
        </p:nvSpPr>
        <p:spPr bwMode="auto">
          <a:xfrm>
            <a:off x="13486731" y="5940551"/>
            <a:ext cx="11258676" cy="1092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dirty="0" smtClean="0"/>
              <a:t>The first step in determining the practical range was to establish a baseline and determine whether the direction of the Bluetooth nub mattered. These two were tested outdoors on flat ground. Then the Raspberry Pi was raised to a height of 4 feet, and the experiments were repeated using the ideal </a:t>
            </a:r>
            <a:r>
              <a:rPr lang="en-US" dirty="0" err="1" smtClean="0"/>
              <a:t>orintation</a:t>
            </a:r>
            <a:r>
              <a:rPr lang="en-US" dirty="0" smtClean="0"/>
              <a:t> </a:t>
            </a:r>
            <a:r>
              <a:rPr lang="en-US" dirty="0" smtClean="0"/>
              <a:t>of the nub. Placing the Raspberry Pi back on the ground, motion tests were performed by moving in a straight line with the </a:t>
            </a:r>
            <a:r>
              <a:rPr lang="en-US" dirty="0" smtClean="0"/>
              <a:t>closest </a:t>
            </a:r>
            <a:r>
              <a:rPr lang="en-US" dirty="0" smtClean="0"/>
              <a:t>point being the measurement. Lastly, the first test was repeated inside, except with a wall placed between the two devices. It was tested moving each device away from the wall as well as moving both devices.</a:t>
            </a:r>
            <a:endParaRPr lang="en-US" dirty="0"/>
          </a:p>
        </p:txBody>
      </p:sp>
      <p:sp>
        <p:nvSpPr>
          <p:cNvPr id="44" name="Text Box 148"/>
          <p:cNvSpPr txBox="1">
            <a:spLocks noChangeArrowheads="1"/>
          </p:cNvSpPr>
          <p:nvPr/>
        </p:nvSpPr>
        <p:spPr bwMode="auto">
          <a:xfrm>
            <a:off x="39133462" y="6227332"/>
            <a:ext cx="9415059" cy="14311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dirty="0" smtClean="0"/>
              <a:t>When first determining the ideal orientation of the Bluetooth nub, it appeared as though 0o was ideal. Although 0o was the strongest, 180o turned out to be most consistent over the longest distance, making it the ideal orientation.</a:t>
            </a:r>
          </a:p>
          <a:p>
            <a:pPr eaLnBrk="1" hangingPunct="1"/>
            <a:endParaRPr lang="en-US" dirty="0"/>
          </a:p>
          <a:p>
            <a:pPr eaLnBrk="1" hangingPunct="1"/>
            <a:r>
              <a:rPr lang="en-US" dirty="0" smtClean="0"/>
              <a:t>When comparing the height of 0 feet and 4 feet, it became very apparent that a height of 4 feet greatly increased the range. A distance of 80 feet was the farthest that the available setup could test.</a:t>
            </a:r>
          </a:p>
          <a:p>
            <a:pPr eaLnBrk="1" hangingPunct="1"/>
            <a:endParaRPr lang="en-US" dirty="0"/>
          </a:p>
          <a:p>
            <a:pPr eaLnBrk="1" hangingPunct="1"/>
            <a:r>
              <a:rPr lang="en-US" dirty="0" smtClean="0"/>
              <a:t>With a wall placed between the two devices, very little difference was seen through 15 feet, but at distances greater than 15 feet, the signal was strongest by far when neither device was next to the wall.</a:t>
            </a:r>
            <a:endParaRPr lang="en-US" dirty="0"/>
          </a:p>
        </p:txBody>
      </p:sp>
      <p:sp>
        <p:nvSpPr>
          <p:cNvPr id="45" name="Text Box 148"/>
          <p:cNvSpPr txBox="1">
            <a:spLocks noChangeArrowheads="1"/>
          </p:cNvSpPr>
          <p:nvPr/>
        </p:nvSpPr>
        <p:spPr bwMode="auto">
          <a:xfrm>
            <a:off x="39461215" y="21918370"/>
            <a:ext cx="81089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sz="2800" dirty="0"/>
              <a:t/>
            </a:r>
            <a:br>
              <a:rPr lang="en-US" sz="2800" dirty="0"/>
            </a:br>
            <a:endParaRPr lang="en-US" sz="2800" dirty="0"/>
          </a:p>
        </p:txBody>
      </p:sp>
      <p:sp>
        <p:nvSpPr>
          <p:cNvPr id="3" name="Rectangle 2"/>
          <p:cNvSpPr/>
          <p:nvPr/>
        </p:nvSpPr>
        <p:spPr>
          <a:xfrm>
            <a:off x="3091895" y="6373440"/>
            <a:ext cx="9198870" cy="7540525"/>
          </a:xfrm>
          <a:prstGeom prst="rect">
            <a:avLst/>
          </a:prstGeom>
        </p:spPr>
        <p:txBody>
          <a:bodyPr wrap="square">
            <a:spAutoFit/>
          </a:bodyPr>
          <a:lstStyle/>
          <a:p>
            <a:r>
              <a:rPr lang="en-US" dirty="0"/>
              <a:t>Today’s world is booming with new technology from </a:t>
            </a:r>
            <a:r>
              <a:rPr lang="en-US" dirty="0" err="1"/>
              <a:t>wearables</a:t>
            </a:r>
            <a:r>
              <a:rPr lang="en-US" dirty="0"/>
              <a:t> to drones to technology-infused cars.  This multitude of technological advances is becoming so ingrained into our daily lives that our world requires a way to </a:t>
            </a:r>
            <a:r>
              <a:rPr lang="en-US" dirty="0" smtClean="0"/>
              <a:t>wirelessly </a:t>
            </a:r>
            <a:r>
              <a:rPr lang="en-US" dirty="0"/>
              <a:t>interconnect them. Bluetooth Low Energy may just be that system, but its practical range remains uncertain in many situations.</a:t>
            </a:r>
            <a:r>
              <a:rPr lang="en-US" dirty="0" smtClean="0">
                <a:effectLst/>
              </a:rPr>
              <a:t> </a:t>
            </a:r>
            <a:endParaRPr lang="en-US" dirty="0"/>
          </a:p>
        </p:txBody>
      </p:sp>
      <p:sp>
        <p:nvSpPr>
          <p:cNvPr id="5" name="Rectangle 4"/>
          <p:cNvSpPr/>
          <p:nvPr/>
        </p:nvSpPr>
        <p:spPr>
          <a:xfrm>
            <a:off x="39125603" y="22504326"/>
            <a:ext cx="9422920" cy="8217633"/>
          </a:xfrm>
          <a:prstGeom prst="rect">
            <a:avLst/>
          </a:prstGeom>
        </p:spPr>
        <p:txBody>
          <a:bodyPr wrap="square">
            <a:spAutoFit/>
          </a:bodyPr>
          <a:lstStyle/>
          <a:p>
            <a:r>
              <a:rPr lang="en-US" dirty="0" smtClean="0"/>
              <a:t>The goal </a:t>
            </a:r>
            <a:r>
              <a:rPr lang="en-US" dirty="0"/>
              <a:t>in this experiment was to determine the ideal setup for consistently detecting an iPhone using Bluetooth Low Energy and determine its range. </a:t>
            </a:r>
            <a:r>
              <a:rPr lang="en-US" dirty="0" smtClean="0"/>
              <a:t>When the results from all of the tests are combined, it was determined that the ideal indoor setup consisted of placing the Raspberry Pi at a height of 4 feet away from a wall with the Bluetooth nub facing away from the general location of the iPhone.</a:t>
            </a:r>
            <a:endParaRPr lang="en-US" dirty="0"/>
          </a:p>
        </p:txBody>
      </p:sp>
      <p:pic>
        <p:nvPicPr>
          <p:cNvPr id="6" name="Picture 5" descr="bluetooth-4-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0883" y="26797898"/>
            <a:ext cx="6731000" cy="3784600"/>
          </a:xfrm>
          <a:prstGeom prst="rect">
            <a:avLst/>
          </a:prstGeom>
        </p:spPr>
      </p:pic>
      <p:pic>
        <p:nvPicPr>
          <p:cNvPr id="7" name="Picture 6" descr="DistanceAt0ftWithRotati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97290" y="17985295"/>
            <a:ext cx="7798775" cy="6391127"/>
          </a:xfrm>
          <a:prstGeom prst="rect">
            <a:avLst/>
          </a:prstGeom>
        </p:spPr>
      </p:pic>
      <p:pic>
        <p:nvPicPr>
          <p:cNvPr id="8" name="Picture 7" descr="RelativeRotationGraph.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33058" y="24676624"/>
            <a:ext cx="7292520" cy="5927043"/>
          </a:xfrm>
          <a:prstGeom prst="rect">
            <a:avLst/>
          </a:prstGeom>
        </p:spPr>
      </p:pic>
      <p:pic>
        <p:nvPicPr>
          <p:cNvPr id="9" name="Picture 8" descr="DistanceAt4ft.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139578" y="5701484"/>
            <a:ext cx="9216856" cy="6338459"/>
          </a:xfrm>
          <a:prstGeom prst="rect">
            <a:avLst/>
          </a:prstGeom>
        </p:spPr>
      </p:pic>
      <p:pic>
        <p:nvPicPr>
          <p:cNvPr id="10" name="Picture 9" descr="Motion Trials.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27790" y="13886293"/>
            <a:ext cx="9761440" cy="5983557"/>
          </a:xfrm>
          <a:prstGeom prst="rect">
            <a:avLst/>
          </a:prstGeom>
        </p:spPr>
      </p:pic>
      <p:sp>
        <p:nvSpPr>
          <p:cNvPr id="12" name="TextBox 11"/>
          <p:cNvSpPr txBox="1"/>
          <p:nvPr/>
        </p:nvSpPr>
        <p:spPr>
          <a:xfrm>
            <a:off x="13192086" y="18067242"/>
            <a:ext cx="4096924" cy="6186308"/>
          </a:xfrm>
          <a:prstGeom prst="rect">
            <a:avLst/>
          </a:prstGeom>
          <a:noFill/>
        </p:spPr>
        <p:txBody>
          <a:bodyPr wrap="square" rtlCol="0">
            <a:spAutoFit/>
          </a:bodyPr>
          <a:lstStyle/>
          <a:p>
            <a:r>
              <a:rPr lang="en-US" dirty="0" smtClean="0"/>
              <a:t>Graph 1:</a:t>
            </a:r>
          </a:p>
          <a:p>
            <a:r>
              <a:rPr lang="en-US" dirty="0" smtClean="0"/>
              <a:t>Distance tests at a height of 0 feet, with rotation trials.</a:t>
            </a:r>
          </a:p>
          <a:p>
            <a:r>
              <a:rPr lang="en-US" dirty="0" smtClean="0"/>
              <a:t>Trial A = 0</a:t>
            </a:r>
            <a:r>
              <a:rPr lang="en-US" baseline="30000" dirty="0" smtClean="0"/>
              <a:t>o</a:t>
            </a:r>
          </a:p>
          <a:p>
            <a:r>
              <a:rPr lang="en-US" dirty="0" smtClean="0"/>
              <a:t>Trial B = 90</a:t>
            </a:r>
            <a:r>
              <a:rPr lang="en-US" baseline="30000" dirty="0" smtClean="0"/>
              <a:t>o</a:t>
            </a:r>
          </a:p>
          <a:p>
            <a:r>
              <a:rPr lang="en-US" dirty="0" smtClean="0"/>
              <a:t>Trial C = 180</a:t>
            </a:r>
            <a:r>
              <a:rPr lang="en-US" baseline="30000" dirty="0" smtClean="0"/>
              <a:t>o</a:t>
            </a:r>
          </a:p>
          <a:p>
            <a:r>
              <a:rPr lang="en-US" dirty="0" smtClean="0"/>
              <a:t>Trial D = 270</a:t>
            </a:r>
            <a:r>
              <a:rPr lang="en-US" baseline="30000" dirty="0" smtClean="0"/>
              <a:t>o</a:t>
            </a:r>
            <a:endParaRPr lang="en-US" baseline="30000" dirty="0"/>
          </a:p>
        </p:txBody>
      </p:sp>
      <p:sp>
        <p:nvSpPr>
          <p:cNvPr id="57" name="TextBox 56"/>
          <p:cNvSpPr txBox="1"/>
          <p:nvPr/>
        </p:nvSpPr>
        <p:spPr>
          <a:xfrm>
            <a:off x="20771393" y="24774638"/>
            <a:ext cx="4577075" cy="5509200"/>
          </a:xfrm>
          <a:prstGeom prst="rect">
            <a:avLst/>
          </a:prstGeom>
          <a:noFill/>
        </p:spPr>
        <p:txBody>
          <a:bodyPr wrap="square" rtlCol="0">
            <a:spAutoFit/>
          </a:bodyPr>
          <a:lstStyle/>
          <a:p>
            <a:r>
              <a:rPr lang="en-US" dirty="0" smtClean="0"/>
              <a:t>Graph 2:</a:t>
            </a:r>
          </a:p>
          <a:p>
            <a:r>
              <a:rPr lang="en-US" dirty="0" smtClean="0"/>
              <a:t>Comparison of each rotation to the 0</a:t>
            </a:r>
            <a:r>
              <a:rPr lang="en-US" baseline="30000" dirty="0" smtClean="0"/>
              <a:t>o</a:t>
            </a:r>
            <a:r>
              <a:rPr lang="en-US" dirty="0" smtClean="0"/>
              <a:t> trial. Positive values refer to a greater number of times seen.</a:t>
            </a:r>
          </a:p>
        </p:txBody>
      </p:sp>
      <p:sp>
        <p:nvSpPr>
          <p:cNvPr id="13" name="TextBox 12"/>
          <p:cNvSpPr txBox="1"/>
          <p:nvPr/>
        </p:nvSpPr>
        <p:spPr>
          <a:xfrm>
            <a:off x="26138360" y="12208696"/>
            <a:ext cx="11840104" cy="1446550"/>
          </a:xfrm>
          <a:prstGeom prst="rect">
            <a:avLst/>
          </a:prstGeom>
          <a:noFill/>
        </p:spPr>
        <p:txBody>
          <a:bodyPr wrap="square" rtlCol="0">
            <a:spAutoFit/>
          </a:bodyPr>
          <a:lstStyle/>
          <a:p>
            <a:r>
              <a:rPr lang="en-US" dirty="0" smtClean="0"/>
              <a:t>Graph 3: Outdoor distance tests with the Raspberry Pi at a height of 4 feet.</a:t>
            </a:r>
            <a:endParaRPr lang="en-US" dirty="0"/>
          </a:p>
        </p:txBody>
      </p:sp>
      <p:sp>
        <p:nvSpPr>
          <p:cNvPr id="59" name="TextBox 58"/>
          <p:cNvSpPr txBox="1"/>
          <p:nvPr/>
        </p:nvSpPr>
        <p:spPr>
          <a:xfrm>
            <a:off x="26126882" y="20227095"/>
            <a:ext cx="11840104" cy="2123658"/>
          </a:xfrm>
          <a:prstGeom prst="rect">
            <a:avLst/>
          </a:prstGeom>
          <a:noFill/>
        </p:spPr>
        <p:txBody>
          <a:bodyPr wrap="square" rtlCol="0">
            <a:spAutoFit/>
          </a:bodyPr>
          <a:lstStyle/>
          <a:p>
            <a:r>
              <a:rPr lang="en-US" dirty="0" smtClean="0"/>
              <a:t>Graph 4: Outdoor motion trials with the Raspberry Pi on the ground and the iPhone 5 at waist height, at three different speeds.</a:t>
            </a:r>
            <a:endParaRPr lang="en-US" dirty="0"/>
          </a:p>
        </p:txBody>
      </p:sp>
      <p:pic>
        <p:nvPicPr>
          <p:cNvPr id="14" name="Picture 13" descr="InsideThroughAWall.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123917" y="22532819"/>
            <a:ext cx="9802667" cy="5940470"/>
          </a:xfrm>
          <a:prstGeom prst="rect">
            <a:avLst/>
          </a:prstGeom>
        </p:spPr>
      </p:pic>
      <p:sp>
        <p:nvSpPr>
          <p:cNvPr id="61" name="TextBox 60"/>
          <p:cNvSpPr txBox="1"/>
          <p:nvPr/>
        </p:nvSpPr>
        <p:spPr>
          <a:xfrm>
            <a:off x="26138360" y="28555230"/>
            <a:ext cx="11840104" cy="2123658"/>
          </a:xfrm>
          <a:prstGeom prst="rect">
            <a:avLst/>
          </a:prstGeom>
          <a:noFill/>
        </p:spPr>
        <p:txBody>
          <a:bodyPr wrap="square" rtlCol="0">
            <a:spAutoFit/>
          </a:bodyPr>
          <a:lstStyle/>
          <a:p>
            <a:r>
              <a:rPr lang="en-US" dirty="0" smtClean="0"/>
              <a:t>Graph 5: Indoor trials with a wall between the iPhone 5 and the Raspberry Pi, moving the iPhone 5, Raspberry Pi, and both, respectively.</a:t>
            </a:r>
            <a:endParaRPr lang="en-US" dirty="0"/>
          </a:p>
        </p:txBody>
      </p:sp>
    </p:spTree>
  </p:cSld>
  <p:clrMapOvr>
    <a:masterClrMapping/>
  </p:clrMapOvr>
</p:sld>
</file>

<file path=ppt/theme/theme1.xml><?xml version="1.0" encoding="utf-8"?>
<a:theme xmlns:a="http://schemas.openxmlformats.org/drawingml/2006/main" name="Neon Frame">
  <a:themeElements>
    <a:clrScheme name="Custom 13">
      <a:dk1>
        <a:srgbClr val="808080"/>
      </a:dk1>
      <a:lt1>
        <a:srgbClr val="F8F8F8"/>
      </a:lt1>
      <a:dk2>
        <a:srgbClr val="000000"/>
      </a:dk2>
      <a:lt2>
        <a:srgbClr val="FFFFFF"/>
      </a:lt2>
      <a:accent1>
        <a:srgbClr val="F8F8F8"/>
      </a:accent1>
      <a:accent2>
        <a:srgbClr val="7F0000"/>
      </a:accent2>
      <a:accent3>
        <a:srgbClr val="AAAAAA"/>
      </a:accent3>
      <a:accent4>
        <a:srgbClr val="D4D4D4"/>
      </a:accent4>
      <a:accent5>
        <a:srgbClr val="F8F8F8"/>
      </a:accent5>
      <a:accent6>
        <a:srgbClr val="FFFFFF"/>
      </a:accent6>
      <a:hlink>
        <a:srgbClr val="7F0000"/>
      </a:hlink>
      <a:folHlink>
        <a:srgbClr val="FFFFFF"/>
      </a:folHlink>
    </a:clrScheme>
    <a:fontScheme name="Neon Fram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1"/>
            </a:solidFill>
            <a:effectLst/>
            <a:latin typeface="Arial" charset="0"/>
          </a:defRPr>
        </a:defPPr>
      </a:lstStyle>
    </a:lnDef>
  </a:objectDefaults>
  <a:extraClrSchemeLst>
    <a:extraClrScheme>
      <a:clrScheme name="Neon Frame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clrMap bg1="dk2" tx1="lt1" bg2="dk1" tx2="lt2" accent1="accent1" accent2="accent2" accent3="accent3" accent4="accent4" accent5="accent5" accent6="accent6" hlink="hlink" folHlink="folHlink"/>
    </a:extraClrScheme>
    <a:extraClrScheme>
      <a:clrScheme name="Neon Frame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clrMap bg1="lt1" tx1="dk1" bg2="lt2" tx2="dk2" accent1="accent1" accent2="accent2" accent3="accent3" accent4="accent4" accent5="accent5" accent6="accent6" hlink="hlink" folHlink="folHlink"/>
    </a:extraClrScheme>
    <a:extraClrScheme>
      <a:clrScheme name="Neon Frame 3">
        <a:dk1>
          <a:srgbClr val="000000"/>
        </a:dk1>
        <a:lt1>
          <a:srgbClr val="FFFFFF"/>
        </a:lt1>
        <a:dk2>
          <a:srgbClr val="000000"/>
        </a:dk2>
        <a:lt2>
          <a:srgbClr val="808080"/>
        </a:lt2>
        <a:accent1>
          <a:srgbClr val="969696"/>
        </a:accent1>
        <a:accent2>
          <a:srgbClr val="DDDDDD"/>
        </a:accent2>
        <a:accent3>
          <a:srgbClr val="FFFFFF"/>
        </a:accent3>
        <a:accent4>
          <a:srgbClr val="000000"/>
        </a:accent4>
        <a:accent5>
          <a:srgbClr val="C9C9C9"/>
        </a:accent5>
        <a:accent6>
          <a:srgbClr val="C8C8C8"/>
        </a:accent6>
        <a:hlink>
          <a:srgbClr val="333333"/>
        </a:hlink>
        <a:folHlink>
          <a:srgbClr val="B2B2B2"/>
        </a:folHlink>
      </a:clrScheme>
      <a:clrMap bg1="lt1" tx1="dk1" bg2="lt2" tx2="dk2" accent1="accent1" accent2="accent2" accent3="accent3" accent4="accent4" accent5="accent5" accent6="accent6" hlink="hlink" folHlink="folHlink"/>
    </a:extraClrScheme>
    <a:extraClrScheme>
      <a:clrScheme name="Neon Frame 4">
        <a:dk1>
          <a:srgbClr val="808080"/>
        </a:dk1>
        <a:lt1>
          <a:srgbClr val="F8F8F8"/>
        </a:lt1>
        <a:dk2>
          <a:srgbClr val="000000"/>
        </a:dk2>
        <a:lt2>
          <a:srgbClr val="FFFFFF"/>
        </a:lt2>
        <a:accent1>
          <a:srgbClr val="CC9900"/>
        </a:accent1>
        <a:accent2>
          <a:srgbClr val="996600"/>
        </a:accent2>
        <a:accent3>
          <a:srgbClr val="AAAAAA"/>
        </a:accent3>
        <a:accent4>
          <a:srgbClr val="D4D4D4"/>
        </a:accent4>
        <a:accent5>
          <a:srgbClr val="E2CAAA"/>
        </a:accent5>
        <a:accent6>
          <a:srgbClr val="8A5C00"/>
        </a:accent6>
        <a:hlink>
          <a:srgbClr val="CCCC00"/>
        </a:hlink>
        <a:folHlink>
          <a:srgbClr val="808000"/>
        </a:folHlink>
      </a:clrScheme>
      <a:clrMap bg1="dk2" tx1="lt1" bg2="dk1" tx2="lt2" accent1="accent1" accent2="accent2" accent3="accent3" accent4="accent4" accent5="accent5" accent6="accent6" hlink="hlink" folHlink="folHlink"/>
    </a:extraClrScheme>
    <a:extraClrScheme>
      <a:clrScheme name="Neon Frame 5">
        <a:dk1>
          <a:srgbClr val="808080"/>
        </a:dk1>
        <a:lt1>
          <a:srgbClr val="F8F8F8"/>
        </a:lt1>
        <a:dk2>
          <a:srgbClr val="000000"/>
        </a:dk2>
        <a:lt2>
          <a:srgbClr val="FFFFFF"/>
        </a:lt2>
        <a:accent1>
          <a:srgbClr val="FF6600"/>
        </a:accent1>
        <a:accent2>
          <a:srgbClr val="FF41FF"/>
        </a:accent2>
        <a:accent3>
          <a:srgbClr val="AAAAAA"/>
        </a:accent3>
        <a:accent4>
          <a:srgbClr val="D4D4D4"/>
        </a:accent4>
        <a:accent5>
          <a:srgbClr val="FFB8AA"/>
        </a:accent5>
        <a:accent6>
          <a:srgbClr val="E73AE7"/>
        </a:accent6>
        <a:hlink>
          <a:srgbClr val="FF0066"/>
        </a:hlink>
        <a:folHlink>
          <a:srgbClr val="CC0066"/>
        </a:folHlink>
      </a:clrScheme>
      <a:clrMap bg1="dk2" tx1="lt1" bg2="dk1" tx2="lt2" accent1="accent1" accent2="accent2" accent3="accent3" accent4="accent4" accent5="accent5" accent6="accent6" hlink="hlink" folHlink="folHlink"/>
    </a:extraClrScheme>
    <a:extraClrScheme>
      <a:clrScheme name="Neon Frame 6">
        <a:dk1>
          <a:srgbClr val="808080"/>
        </a:dk1>
        <a:lt1>
          <a:srgbClr val="F8F8F8"/>
        </a:lt1>
        <a:dk2>
          <a:srgbClr val="000000"/>
        </a:dk2>
        <a:lt2>
          <a:srgbClr val="FFFFFF"/>
        </a:lt2>
        <a:accent1>
          <a:srgbClr val="FF4FC9"/>
        </a:accent1>
        <a:accent2>
          <a:srgbClr val="FF91B6"/>
        </a:accent2>
        <a:accent3>
          <a:srgbClr val="AAAAAA"/>
        </a:accent3>
        <a:accent4>
          <a:srgbClr val="D4D4D4"/>
        </a:accent4>
        <a:accent5>
          <a:srgbClr val="FFB2E1"/>
        </a:accent5>
        <a:accent6>
          <a:srgbClr val="E783A5"/>
        </a:accent6>
        <a:hlink>
          <a:srgbClr val="FF99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4880"/>
      </a:dk2>
      <a:lt2>
        <a:srgbClr val="CECECE"/>
      </a:lt2>
      <a:accent1>
        <a:srgbClr val="004880"/>
      </a:accent1>
      <a:accent2>
        <a:srgbClr val="B3D7E8"/>
      </a:accent2>
      <a:accent3>
        <a:srgbClr val="FFFFFF"/>
      </a:accent3>
      <a:accent4>
        <a:srgbClr val="000000"/>
      </a:accent4>
      <a:accent5>
        <a:srgbClr val="AAB1C0"/>
      </a:accent5>
      <a:accent6>
        <a:srgbClr val="A2C3D2"/>
      </a:accent6>
      <a:hlink>
        <a:srgbClr val="094CAD"/>
      </a:hlink>
      <a:folHlink>
        <a:srgbClr val="4393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4880"/>
      </a:dk2>
      <a:lt2>
        <a:srgbClr val="CECECE"/>
      </a:lt2>
      <a:accent1>
        <a:srgbClr val="004880"/>
      </a:accent1>
      <a:accent2>
        <a:srgbClr val="B3D7E8"/>
      </a:accent2>
      <a:accent3>
        <a:srgbClr val="FFFFFF"/>
      </a:accent3>
      <a:accent4>
        <a:srgbClr val="000000"/>
      </a:accent4>
      <a:accent5>
        <a:srgbClr val="AAB1C0"/>
      </a:accent5>
      <a:accent6>
        <a:srgbClr val="A2C3D2"/>
      </a:accent6>
      <a:hlink>
        <a:srgbClr val="094CAD"/>
      </a:hlink>
      <a:folHlink>
        <a:srgbClr val="4393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Designs\Neon Frame.pot</Template>
  <TotalTime>0</TotalTime>
  <Words>610</Words>
  <Application>Microsoft Macintosh PowerPoint</Application>
  <PresentationFormat>Custom</PresentationFormat>
  <Paragraphs>33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Neon Frame</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description>General Electric Company 2005</dc:description>
  <cp:lastModifiedBy/>
  <cp:revision>10</cp:revision>
  <cp:lastPrinted>2003-08-29T14:38:12Z</cp:lastPrinted>
  <dcterms:created xsi:type="dcterms:W3CDTF">2007-01-31T01:26:43Z</dcterms:created>
  <dcterms:modified xsi:type="dcterms:W3CDTF">2014-01-26T23:51:34Z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alette">
    <vt:lpwstr>GE Template</vt:lpwstr>
  </property>
  <property fmtid="{D5CDD505-2E9C-101B-9397-08002B2CF9AE}" pid="3" name="NumberOfSlides">
    <vt:i4>0</vt:i4>
  </property>
  <property fmtid="{D5CDD505-2E9C-101B-9397-08002B2CF9AE}" pid="4" name="RevisionCount">
    <vt:i4>1</vt:i4>
  </property>
</Properties>
</file>