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67" d="100"/>
          <a:sy n="167" d="100"/>
        </p:scale>
        <p:origin x="-1208" y="-96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4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7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 rot="10800000">
            <a:off x="3998573" y="1988955"/>
            <a:ext cx="1146854" cy="1440045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0" idx="0"/>
          </p:cNvCxnSpPr>
          <p:nvPr/>
        </p:nvCxnSpPr>
        <p:spPr>
          <a:xfrm flipH="1">
            <a:off x="4082529" y="3429000"/>
            <a:ext cx="489471" cy="7594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81665" y="2313998"/>
            <a:ext cx="0" cy="106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6704" y="4426328"/>
            <a:ext cx="0" cy="106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557369" y="3429000"/>
            <a:ext cx="11691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448086" y="3429000"/>
            <a:ext cx="11691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564996" y="3845017"/>
            <a:ext cx="458454" cy="498383"/>
            <a:chOff x="3564996" y="3845017"/>
            <a:chExt cx="458454" cy="498383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3564996" y="3845017"/>
              <a:ext cx="116910" cy="569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933392" y="4244975"/>
              <a:ext cx="90058" cy="984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flipH="1">
            <a:off x="5124303" y="3845017"/>
            <a:ext cx="458454" cy="498383"/>
            <a:chOff x="5098915" y="3943442"/>
            <a:chExt cx="458454" cy="498383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5098915" y="3943442"/>
              <a:ext cx="116910" cy="569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467311" y="4343400"/>
              <a:ext cx="90058" cy="984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3564996" y="2511517"/>
            <a:ext cx="458454" cy="498383"/>
            <a:chOff x="5098915" y="3943442"/>
            <a:chExt cx="458454" cy="498383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5098915" y="3943442"/>
              <a:ext cx="116910" cy="569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467311" y="4343400"/>
              <a:ext cx="90058" cy="984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flipH="1" flipV="1">
            <a:off x="5124303" y="2511517"/>
            <a:ext cx="458454" cy="498383"/>
            <a:chOff x="5098915" y="3943442"/>
            <a:chExt cx="458454" cy="498383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5098915" y="3943442"/>
              <a:ext cx="116910" cy="569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467311" y="4343400"/>
              <a:ext cx="90058" cy="984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2682081" y="1539081"/>
            <a:ext cx="3779838" cy="3779837"/>
          </a:xfrm>
          <a:custGeom>
            <a:avLst/>
            <a:gdLst>
              <a:gd name="T0" fmla="*/ 3779838 w 2736"/>
              <a:gd name="T1" fmla="*/ 3779837 h 2736"/>
              <a:gd name="T2" fmla="*/ 1889919 w 2736"/>
              <a:gd name="T3" fmla="*/ 2995134 h 2736"/>
              <a:gd name="T4" fmla="*/ 1779397 w 2736"/>
              <a:gd name="T5" fmla="*/ 2989608 h 2736"/>
              <a:gd name="T6" fmla="*/ 1613615 w 2736"/>
              <a:gd name="T7" fmla="*/ 2959214 h 2736"/>
              <a:gd name="T8" fmla="*/ 1461648 w 2736"/>
              <a:gd name="T9" fmla="*/ 2909480 h 2736"/>
              <a:gd name="T10" fmla="*/ 1317970 w 2736"/>
              <a:gd name="T11" fmla="*/ 2834878 h 2736"/>
              <a:gd name="T12" fmla="*/ 1188107 w 2736"/>
              <a:gd name="T13" fmla="*/ 2743697 h 2736"/>
              <a:gd name="T14" fmla="*/ 1072059 w 2736"/>
              <a:gd name="T15" fmla="*/ 2633176 h 2736"/>
              <a:gd name="T16" fmla="*/ 975353 w 2736"/>
              <a:gd name="T17" fmla="*/ 2508839 h 2736"/>
              <a:gd name="T18" fmla="*/ 895225 w 2736"/>
              <a:gd name="T19" fmla="*/ 2367924 h 2736"/>
              <a:gd name="T20" fmla="*/ 834438 w 2736"/>
              <a:gd name="T21" fmla="*/ 2218720 h 2736"/>
              <a:gd name="T22" fmla="*/ 798518 w 2736"/>
              <a:gd name="T23" fmla="*/ 2058464 h 2736"/>
              <a:gd name="T24" fmla="*/ 784703 w 2736"/>
              <a:gd name="T25" fmla="*/ 1889919 h 2736"/>
              <a:gd name="T26" fmla="*/ 790229 w 2736"/>
              <a:gd name="T27" fmla="*/ 1776634 h 2736"/>
              <a:gd name="T28" fmla="*/ 820623 w 2736"/>
              <a:gd name="T29" fmla="*/ 1613615 h 2736"/>
              <a:gd name="T30" fmla="*/ 873120 w 2736"/>
              <a:gd name="T31" fmla="*/ 1458884 h 2736"/>
              <a:gd name="T32" fmla="*/ 944960 w 2736"/>
              <a:gd name="T33" fmla="*/ 1317969 h 2736"/>
              <a:gd name="T34" fmla="*/ 1038903 w 2736"/>
              <a:gd name="T35" fmla="*/ 1188107 h 2736"/>
              <a:gd name="T36" fmla="*/ 1146661 w 2736"/>
              <a:gd name="T37" fmla="*/ 1072059 h 2736"/>
              <a:gd name="T38" fmla="*/ 1273761 w 2736"/>
              <a:gd name="T39" fmla="*/ 972590 h 2736"/>
              <a:gd name="T40" fmla="*/ 1411913 w 2736"/>
              <a:gd name="T41" fmla="*/ 892462 h 2736"/>
              <a:gd name="T42" fmla="*/ 1561117 w 2736"/>
              <a:gd name="T43" fmla="*/ 834438 h 2736"/>
              <a:gd name="T44" fmla="*/ 1724137 w 2736"/>
              <a:gd name="T45" fmla="*/ 798518 h 2736"/>
              <a:gd name="T46" fmla="*/ 1889919 w 2736"/>
              <a:gd name="T47" fmla="*/ 784703 h 2736"/>
              <a:gd name="T48" fmla="*/ 2003204 w 2736"/>
              <a:gd name="T49" fmla="*/ 790229 h 2736"/>
              <a:gd name="T50" fmla="*/ 2166223 w 2736"/>
              <a:gd name="T51" fmla="*/ 820623 h 2736"/>
              <a:gd name="T52" fmla="*/ 2320953 w 2736"/>
              <a:gd name="T53" fmla="*/ 870357 h 2736"/>
              <a:gd name="T54" fmla="*/ 2464631 w 2736"/>
              <a:gd name="T55" fmla="*/ 944959 h 2736"/>
              <a:gd name="T56" fmla="*/ 2594494 w 2736"/>
              <a:gd name="T57" fmla="*/ 1036140 h 2736"/>
              <a:gd name="T58" fmla="*/ 2710542 w 2736"/>
              <a:gd name="T59" fmla="*/ 1146661 h 2736"/>
              <a:gd name="T60" fmla="*/ 2807248 w 2736"/>
              <a:gd name="T61" fmla="*/ 1270998 h 2736"/>
              <a:gd name="T62" fmla="*/ 2887376 w 2736"/>
              <a:gd name="T63" fmla="*/ 1411913 h 2736"/>
              <a:gd name="T64" fmla="*/ 2945400 w 2736"/>
              <a:gd name="T65" fmla="*/ 1561117 h 2736"/>
              <a:gd name="T66" fmla="*/ 2984083 w 2736"/>
              <a:gd name="T67" fmla="*/ 1721373 h 2736"/>
              <a:gd name="T68" fmla="*/ 2995135 w 2736"/>
              <a:gd name="T69" fmla="*/ 1889919 h 2736"/>
              <a:gd name="T70" fmla="*/ 2989609 w 2736"/>
              <a:gd name="T71" fmla="*/ 2003203 h 2736"/>
              <a:gd name="T72" fmla="*/ 2961978 w 2736"/>
              <a:gd name="T73" fmla="*/ 2166222 h 2736"/>
              <a:gd name="T74" fmla="*/ 2909481 w 2736"/>
              <a:gd name="T75" fmla="*/ 2320953 h 2736"/>
              <a:gd name="T76" fmla="*/ 2837642 w 2736"/>
              <a:gd name="T77" fmla="*/ 2461868 h 2736"/>
              <a:gd name="T78" fmla="*/ 2743698 w 2736"/>
              <a:gd name="T79" fmla="*/ 2591730 h 2736"/>
              <a:gd name="T80" fmla="*/ 2633177 w 2736"/>
              <a:gd name="T81" fmla="*/ 2707778 h 2736"/>
              <a:gd name="T82" fmla="*/ 2508840 w 2736"/>
              <a:gd name="T83" fmla="*/ 2807247 h 2736"/>
              <a:gd name="T84" fmla="*/ 2370688 w 2736"/>
              <a:gd name="T85" fmla="*/ 2887375 h 2736"/>
              <a:gd name="T86" fmla="*/ 2218721 w 2736"/>
              <a:gd name="T87" fmla="*/ 2945399 h 2736"/>
              <a:gd name="T88" fmla="*/ 2058464 w 2736"/>
              <a:gd name="T89" fmla="*/ 2981319 h 2736"/>
              <a:gd name="T90" fmla="*/ 1889919 w 2736"/>
              <a:gd name="T91" fmla="*/ 2995134 h 27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736" h="2736">
                <a:moveTo>
                  <a:pt x="0" y="0"/>
                </a:moveTo>
                <a:lnTo>
                  <a:pt x="0" y="2736"/>
                </a:lnTo>
                <a:lnTo>
                  <a:pt x="2736" y="2736"/>
                </a:lnTo>
                <a:lnTo>
                  <a:pt x="2736" y="0"/>
                </a:lnTo>
                <a:lnTo>
                  <a:pt x="0" y="0"/>
                </a:lnTo>
                <a:close/>
                <a:moveTo>
                  <a:pt x="1368" y="2168"/>
                </a:moveTo>
                <a:lnTo>
                  <a:pt x="1368" y="2168"/>
                </a:lnTo>
                <a:lnTo>
                  <a:pt x="1328" y="2166"/>
                </a:lnTo>
                <a:lnTo>
                  <a:pt x="1288" y="2164"/>
                </a:lnTo>
                <a:lnTo>
                  <a:pt x="1248" y="2158"/>
                </a:lnTo>
                <a:lnTo>
                  <a:pt x="1208" y="2152"/>
                </a:lnTo>
                <a:lnTo>
                  <a:pt x="1168" y="2142"/>
                </a:lnTo>
                <a:lnTo>
                  <a:pt x="1130" y="2132"/>
                </a:lnTo>
                <a:lnTo>
                  <a:pt x="1094" y="2120"/>
                </a:lnTo>
                <a:lnTo>
                  <a:pt x="1058" y="2106"/>
                </a:lnTo>
                <a:lnTo>
                  <a:pt x="1022" y="2090"/>
                </a:lnTo>
                <a:lnTo>
                  <a:pt x="988" y="2072"/>
                </a:lnTo>
                <a:lnTo>
                  <a:pt x="954" y="2052"/>
                </a:lnTo>
                <a:lnTo>
                  <a:pt x="922" y="2032"/>
                </a:lnTo>
                <a:lnTo>
                  <a:pt x="890" y="2010"/>
                </a:lnTo>
                <a:lnTo>
                  <a:pt x="860" y="1986"/>
                </a:lnTo>
                <a:lnTo>
                  <a:pt x="830" y="1960"/>
                </a:lnTo>
                <a:lnTo>
                  <a:pt x="804" y="1934"/>
                </a:lnTo>
                <a:lnTo>
                  <a:pt x="776" y="1906"/>
                </a:lnTo>
                <a:lnTo>
                  <a:pt x="752" y="1876"/>
                </a:lnTo>
                <a:lnTo>
                  <a:pt x="728" y="1846"/>
                </a:lnTo>
                <a:lnTo>
                  <a:pt x="706" y="1816"/>
                </a:lnTo>
                <a:lnTo>
                  <a:pt x="684" y="1782"/>
                </a:lnTo>
                <a:lnTo>
                  <a:pt x="666" y="1750"/>
                </a:lnTo>
                <a:lnTo>
                  <a:pt x="648" y="1714"/>
                </a:lnTo>
                <a:lnTo>
                  <a:pt x="632" y="1680"/>
                </a:lnTo>
                <a:lnTo>
                  <a:pt x="618" y="1644"/>
                </a:lnTo>
                <a:lnTo>
                  <a:pt x="604" y="1606"/>
                </a:lnTo>
                <a:lnTo>
                  <a:pt x="594" y="1568"/>
                </a:lnTo>
                <a:lnTo>
                  <a:pt x="586" y="1530"/>
                </a:lnTo>
                <a:lnTo>
                  <a:pt x="578" y="1490"/>
                </a:lnTo>
                <a:lnTo>
                  <a:pt x="572" y="1450"/>
                </a:lnTo>
                <a:lnTo>
                  <a:pt x="570" y="1410"/>
                </a:lnTo>
                <a:lnTo>
                  <a:pt x="568" y="1368"/>
                </a:lnTo>
                <a:lnTo>
                  <a:pt x="570" y="1326"/>
                </a:lnTo>
                <a:lnTo>
                  <a:pt x="572" y="1286"/>
                </a:lnTo>
                <a:lnTo>
                  <a:pt x="578" y="1246"/>
                </a:lnTo>
                <a:lnTo>
                  <a:pt x="586" y="1206"/>
                </a:lnTo>
                <a:lnTo>
                  <a:pt x="594" y="1168"/>
                </a:lnTo>
                <a:lnTo>
                  <a:pt x="604" y="1130"/>
                </a:lnTo>
                <a:lnTo>
                  <a:pt x="618" y="1092"/>
                </a:lnTo>
                <a:lnTo>
                  <a:pt x="632" y="1056"/>
                </a:lnTo>
                <a:lnTo>
                  <a:pt x="648" y="1022"/>
                </a:lnTo>
                <a:lnTo>
                  <a:pt x="666" y="986"/>
                </a:lnTo>
                <a:lnTo>
                  <a:pt x="684" y="954"/>
                </a:lnTo>
                <a:lnTo>
                  <a:pt x="706" y="920"/>
                </a:lnTo>
                <a:lnTo>
                  <a:pt x="728" y="890"/>
                </a:lnTo>
                <a:lnTo>
                  <a:pt x="752" y="860"/>
                </a:lnTo>
                <a:lnTo>
                  <a:pt x="776" y="830"/>
                </a:lnTo>
                <a:lnTo>
                  <a:pt x="804" y="802"/>
                </a:lnTo>
                <a:lnTo>
                  <a:pt x="830" y="776"/>
                </a:lnTo>
                <a:lnTo>
                  <a:pt x="860" y="750"/>
                </a:lnTo>
                <a:lnTo>
                  <a:pt x="890" y="726"/>
                </a:lnTo>
                <a:lnTo>
                  <a:pt x="922" y="704"/>
                </a:lnTo>
                <a:lnTo>
                  <a:pt x="954" y="684"/>
                </a:lnTo>
                <a:lnTo>
                  <a:pt x="988" y="664"/>
                </a:lnTo>
                <a:lnTo>
                  <a:pt x="1022" y="646"/>
                </a:lnTo>
                <a:lnTo>
                  <a:pt x="1058" y="630"/>
                </a:lnTo>
                <a:lnTo>
                  <a:pt x="1094" y="616"/>
                </a:lnTo>
                <a:lnTo>
                  <a:pt x="1130" y="604"/>
                </a:lnTo>
                <a:lnTo>
                  <a:pt x="1168" y="594"/>
                </a:lnTo>
                <a:lnTo>
                  <a:pt x="1208" y="584"/>
                </a:lnTo>
                <a:lnTo>
                  <a:pt x="1248" y="578"/>
                </a:lnTo>
                <a:lnTo>
                  <a:pt x="1288" y="572"/>
                </a:lnTo>
                <a:lnTo>
                  <a:pt x="1328" y="570"/>
                </a:lnTo>
                <a:lnTo>
                  <a:pt x="1368" y="568"/>
                </a:lnTo>
                <a:lnTo>
                  <a:pt x="1410" y="570"/>
                </a:lnTo>
                <a:lnTo>
                  <a:pt x="1450" y="572"/>
                </a:lnTo>
                <a:lnTo>
                  <a:pt x="1490" y="578"/>
                </a:lnTo>
                <a:lnTo>
                  <a:pt x="1530" y="584"/>
                </a:lnTo>
                <a:lnTo>
                  <a:pt x="1568" y="594"/>
                </a:lnTo>
                <a:lnTo>
                  <a:pt x="1606" y="604"/>
                </a:lnTo>
                <a:lnTo>
                  <a:pt x="1644" y="616"/>
                </a:lnTo>
                <a:lnTo>
                  <a:pt x="1680" y="630"/>
                </a:lnTo>
                <a:lnTo>
                  <a:pt x="1716" y="646"/>
                </a:lnTo>
                <a:lnTo>
                  <a:pt x="1750" y="664"/>
                </a:lnTo>
                <a:lnTo>
                  <a:pt x="1784" y="684"/>
                </a:lnTo>
                <a:lnTo>
                  <a:pt x="1816" y="704"/>
                </a:lnTo>
                <a:lnTo>
                  <a:pt x="1848" y="726"/>
                </a:lnTo>
                <a:lnTo>
                  <a:pt x="1878" y="750"/>
                </a:lnTo>
                <a:lnTo>
                  <a:pt x="1906" y="776"/>
                </a:lnTo>
                <a:lnTo>
                  <a:pt x="1934" y="802"/>
                </a:lnTo>
                <a:lnTo>
                  <a:pt x="1962" y="830"/>
                </a:lnTo>
                <a:lnTo>
                  <a:pt x="1986" y="860"/>
                </a:lnTo>
                <a:lnTo>
                  <a:pt x="2010" y="890"/>
                </a:lnTo>
                <a:lnTo>
                  <a:pt x="2032" y="920"/>
                </a:lnTo>
                <a:lnTo>
                  <a:pt x="2054" y="954"/>
                </a:lnTo>
                <a:lnTo>
                  <a:pt x="2072" y="986"/>
                </a:lnTo>
                <a:lnTo>
                  <a:pt x="2090" y="1022"/>
                </a:lnTo>
                <a:lnTo>
                  <a:pt x="2106" y="1056"/>
                </a:lnTo>
                <a:lnTo>
                  <a:pt x="2120" y="1092"/>
                </a:lnTo>
                <a:lnTo>
                  <a:pt x="2132" y="1130"/>
                </a:lnTo>
                <a:lnTo>
                  <a:pt x="2144" y="1168"/>
                </a:lnTo>
                <a:lnTo>
                  <a:pt x="2152" y="1206"/>
                </a:lnTo>
                <a:lnTo>
                  <a:pt x="2160" y="1246"/>
                </a:lnTo>
                <a:lnTo>
                  <a:pt x="2164" y="1286"/>
                </a:lnTo>
                <a:lnTo>
                  <a:pt x="2168" y="1326"/>
                </a:lnTo>
                <a:lnTo>
                  <a:pt x="2168" y="1368"/>
                </a:lnTo>
                <a:lnTo>
                  <a:pt x="2168" y="1410"/>
                </a:lnTo>
                <a:lnTo>
                  <a:pt x="2164" y="1450"/>
                </a:lnTo>
                <a:lnTo>
                  <a:pt x="2160" y="1490"/>
                </a:lnTo>
                <a:lnTo>
                  <a:pt x="2152" y="1530"/>
                </a:lnTo>
                <a:lnTo>
                  <a:pt x="2144" y="1568"/>
                </a:lnTo>
                <a:lnTo>
                  <a:pt x="2132" y="1606"/>
                </a:lnTo>
                <a:lnTo>
                  <a:pt x="2120" y="1644"/>
                </a:lnTo>
                <a:lnTo>
                  <a:pt x="2106" y="1680"/>
                </a:lnTo>
                <a:lnTo>
                  <a:pt x="2090" y="1714"/>
                </a:lnTo>
                <a:lnTo>
                  <a:pt x="2072" y="1750"/>
                </a:lnTo>
                <a:lnTo>
                  <a:pt x="2054" y="1782"/>
                </a:lnTo>
                <a:lnTo>
                  <a:pt x="2032" y="1816"/>
                </a:lnTo>
                <a:lnTo>
                  <a:pt x="2010" y="1846"/>
                </a:lnTo>
                <a:lnTo>
                  <a:pt x="1986" y="1876"/>
                </a:lnTo>
                <a:lnTo>
                  <a:pt x="1962" y="1906"/>
                </a:lnTo>
                <a:lnTo>
                  <a:pt x="1934" y="1934"/>
                </a:lnTo>
                <a:lnTo>
                  <a:pt x="1906" y="1960"/>
                </a:lnTo>
                <a:lnTo>
                  <a:pt x="1878" y="1986"/>
                </a:lnTo>
                <a:lnTo>
                  <a:pt x="1848" y="2010"/>
                </a:lnTo>
                <a:lnTo>
                  <a:pt x="1816" y="2032"/>
                </a:lnTo>
                <a:lnTo>
                  <a:pt x="1784" y="2052"/>
                </a:lnTo>
                <a:lnTo>
                  <a:pt x="1750" y="2072"/>
                </a:lnTo>
                <a:lnTo>
                  <a:pt x="1716" y="2090"/>
                </a:lnTo>
                <a:lnTo>
                  <a:pt x="1680" y="2106"/>
                </a:lnTo>
                <a:lnTo>
                  <a:pt x="1644" y="2120"/>
                </a:lnTo>
                <a:lnTo>
                  <a:pt x="1606" y="2132"/>
                </a:lnTo>
                <a:lnTo>
                  <a:pt x="1568" y="2142"/>
                </a:lnTo>
                <a:lnTo>
                  <a:pt x="1530" y="2152"/>
                </a:lnTo>
                <a:lnTo>
                  <a:pt x="1490" y="2158"/>
                </a:lnTo>
                <a:lnTo>
                  <a:pt x="1450" y="2164"/>
                </a:lnTo>
                <a:lnTo>
                  <a:pt x="1410" y="2166"/>
                </a:lnTo>
                <a:lnTo>
                  <a:pt x="1368" y="2168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190852" y="122103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latin typeface="Handwriting - Dakota"/>
                <a:cs typeface="Handwriting - Dakota"/>
              </a:rPr>
              <a:t>Sorta</a:t>
            </a:r>
            <a:endParaRPr lang="en-US" sz="7200" dirty="0">
              <a:latin typeface="Handwriting - Dakota"/>
              <a:cs typeface="Handwriting - Dakota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3961" y="2327275"/>
            <a:ext cx="2213493" cy="219600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Squyres</dc:creator>
  <cp:lastModifiedBy>Jeff Squyres</cp:lastModifiedBy>
  <cp:revision>7</cp:revision>
  <dcterms:created xsi:type="dcterms:W3CDTF">2015-03-29T18:50:29Z</dcterms:created>
  <dcterms:modified xsi:type="dcterms:W3CDTF">2015-03-29T19:19:47Z</dcterms:modified>
</cp:coreProperties>
</file>