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5D50-A0D0-054A-AB22-56E6430F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6FC42-6FB5-EA8B-F89C-9CC072F5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EAE5-C40C-F429-B1E1-57AE24BF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1CCB-8E8F-5BE2-B9D8-FB8F3AC7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30A9-D6A3-95BB-CD77-0BDFE872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7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0CB7-FD15-1129-C6C5-DAEF823A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A5212-03E4-F9DE-228D-924FAC8D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F322F-1F85-124D-2489-2CA9E1F3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0C6B-DBED-AC3E-4EE4-D603FF5E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4EEE-E087-0AA4-7564-998C0D1C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0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FDC9D-184C-6877-0587-CCEC54E39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31636-8A9F-CE6A-A0DE-6049E2161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9B62-8A97-9FB7-FDBA-4366ED32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E1882-AA03-FDCD-4A4C-85ED59CF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9B0E-7C9F-62FB-A8BD-BD976459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8925-E365-4443-782B-393628CB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2BFF-F849-0C7C-1338-E8AFF064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8A5B-1731-BBCD-F5AE-938E1E7F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1FBB-CBEC-C69A-B589-414A6CE9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3E95-229E-0C81-7981-239FD24B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4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6ADA-E0C1-6161-0901-062559B6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52DDE-C4E6-1F61-D4BE-E4D1218BB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B67A-7397-4422-0E64-EFB3654D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F873-D794-892F-7499-949B1280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3B10-2603-47CC-0F14-76A48476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3B9D-6895-3473-03E8-9135726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56E4-FBA1-F3DF-3FD3-2C0592628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30CC-9A96-34BC-80DE-0498F9C3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29CB-5FE4-9B53-073C-0534076B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BBD9-5C01-37D9-64D6-CD646201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46A0D-669E-863A-47D8-D09E60D3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2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AC82-0863-60AD-31B2-3CCEFF93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DDDA-7058-6551-A435-951797E5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9933-F383-6141-9622-3AE7387F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A04F3-ECCC-AF29-860D-BC8CEFEEF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77D55-B51A-2744-B5D8-3D4A6A380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D6D8C-EE34-2592-E712-0D74BC46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8D888-EA53-00BA-EB73-4EB29ED0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67C17-D0F8-8CCE-7D05-875E3F28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0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3843-1903-D789-2285-CEC09A9A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F7F71-0890-58BC-99BE-0043E23E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DF616-9597-9DB0-1D46-AD21C201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AC47D-73DB-FA4D-73BF-09BDD079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9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60C6-6244-AF31-0EC1-2340F18D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22EC9-FDA5-E300-B505-A3FE80E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95A6-A318-78AA-6164-89C6C15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9570-E413-7ACB-F70C-2BC52FEC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C3C7-3504-19B9-D136-521725B4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14CF0-35BB-FB0A-9639-35C75A9A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3D4A4-447E-7BCE-85E0-DCFEBEF5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D34D-8699-FF7D-BD5F-280764C1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2992-081B-5C46-FD5F-8F64D851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2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E7D7-DD56-15F3-E9B8-EBECB02F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88932-C406-7C34-C4B3-873AC1F11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F017C-4879-5D4D-939D-0A418C59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2D40-FA87-DA2A-4EBA-B2FF835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84B91-3DC0-55CB-D1B1-E7CB16ED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1A8D2-1381-20A9-9187-200D3947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2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EEC81-70F5-7EFB-CE4D-DF27F329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D0395-E454-38A7-E436-B0B934640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D7ECC-D8D5-EFF5-9BDA-26337B33F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3B26-4F8B-47EB-8E50-96048C519730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DD71F-E028-A78E-257F-A0E1EEE00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7D82-2804-C0EA-E165-079BEF34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6DF8-1642-48AA-B920-57ED5F78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6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BA98-56E8-808C-4274-E539B830F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faaffFJhafjFNNAnfkFA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1EB03-B67A-FB60-0848-8371206BE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89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faaffFJhafjFNNAnfkFA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faaff</dc:title>
  <dc:creator>Jaswant Singh Ranawat</dc:creator>
  <cp:lastModifiedBy>Jaswant Singh Ranawat</cp:lastModifiedBy>
  <cp:revision>2</cp:revision>
  <dcterms:created xsi:type="dcterms:W3CDTF">2022-07-06T06:15:03Z</dcterms:created>
  <dcterms:modified xsi:type="dcterms:W3CDTF">2022-07-06T06:21:24Z</dcterms:modified>
</cp:coreProperties>
</file>