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57200" y="182880"/>
            <a:ext cx="493668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{{pptxSlides list}}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920240" y="910080"/>
            <a:ext cx="24685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latin typeface="Arial"/>
              </a:rPr>
              <a:t>{{text}}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7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Symbol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Jan Blaha</cp:lastModifiedBy>
  <cp:revision>65</cp:revision>
  <dcterms:modified xsi:type="dcterms:W3CDTF">2021-04-05T13:54:44Z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Notes">
    <vt:i4>0</vt:i4>
  </property>
  <property fmtid="{D5CDD505-2E9C-101B-9397-08002B2CF9AE}" pid="7" name="PresentationFormat">
    <vt:lpwstr>On-screen Show (16:9)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5</vt:i4>
  </property>
</Properties>
</file>