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57200" y="182880"/>
            <a:ext cx="493668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{{pptxSlides list}}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1920240" y="910080"/>
            <a:ext cx="246852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{{text}}</a:t>
            </a:r>
          </a:p>
        </p:txBody>
      </p:sp>
      <p:grpSp>
        <p:nvGrpSpPr>
          <p:cNvPr id="45" name="Group 5"/>
          <p:cNvGrpSpPr/>
          <p:nvPr/>
        </p:nvGrpSpPr>
        <p:grpSpPr>
          <a:xfrm>
            <a:off x="6023520" y="1340640"/>
            <a:ext cx="2205000" cy="1310400"/>
            <a:chOff x="6023520" y="1340640"/>
            <a:chExt cx="2205000" cy="1310400"/>
          </a:xfrm>
        </p:grpSpPr>
        <p:pic>
          <p:nvPicPr>
            <p:cNvPr id="46" name="Picture 52_0"/>
            <p:cNvPicPr/>
            <p:nvPr/>
          </p:nvPicPr>
          <p:blipFill>
            <a:blip r:embed="rId2"/>
            <a:stretch/>
          </p:blipFill>
          <p:spPr>
            <a:xfrm>
              <a:off x="6260400" y="1340640"/>
              <a:ext cx="1968120" cy="1310400"/>
            </a:xfrm>
            <a:prstGeom prst="rect">
              <a:avLst/>
            </a:prstGeom>
            <a:ln>
              <a:noFill/>
            </a:ln>
          </p:spPr>
        </p:pic>
        <p:sp>
          <p:nvSpPr>
            <p:cNvPr id="47" name="CustomShape 6"/>
            <p:cNvSpPr/>
            <p:nvPr/>
          </p:nvSpPr>
          <p:spPr>
            <a:xfrm>
              <a:off x="6023520" y="1650240"/>
              <a:ext cx="2006640" cy="5972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{{pptxImage src=image1}}</a:t>
              </a:r>
              <a:endParaRPr lang="en-US" sz="18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13</Words>
  <Application>Microsoft Office PowerPoint</Application>
  <PresentationFormat>On-screen Show (16:9)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Symbol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Jan Blaha</cp:lastModifiedBy>
  <cp:revision>64</cp:revision>
  <dcterms:modified xsi:type="dcterms:W3CDTF">2021-04-05T15:08:54Z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Notes">
    <vt:i4>0</vt:i4>
  </property>
  <property fmtid="{D5CDD505-2E9C-101B-9397-08002B2CF9AE}" pid="7" name="PresentationFormat">
    <vt:lpwstr>On-screen Show (16:9)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5</vt:i4>
  </property>
</Properties>
</file>