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8952BA-B20F-44ED-8473-D48F1CECA8F7}">
          <p14:sldIdLst>
            <p14:sldId id="257"/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31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BF41B4-1A6C-4616-8220-02F5A01715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2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testing presentation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Blaha</a:t>
            </a:r>
          </a:p>
        </p:txBody>
      </p:sp>
    </p:spTree>
    <p:extLst>
      <p:ext uri="{BB962C8B-B14F-4D97-AF65-F5344CB8AC3E}">
        <p14:creationId xmlns:p14="http://schemas.microsoft.com/office/powerpoint/2010/main" val="69197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{{hello}}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List item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List Item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List item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99011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</a:t>
            </a:r>
            <a:r>
              <a:rPr lang="en-US" dirty="0" err="1"/>
              <a:t>pptxSlides</a:t>
            </a:r>
            <a:r>
              <a:rPr lang="en-US" dirty="0"/>
              <a:t> items}}</a:t>
            </a:r>
          </a:p>
        </p:txBody>
      </p:sp>
    </p:spTree>
    <p:extLst>
      <p:ext uri="{BB962C8B-B14F-4D97-AF65-F5344CB8AC3E}">
        <p14:creationId xmlns:p14="http://schemas.microsoft.com/office/powerpoint/2010/main" val="1406341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5650-850B-4E4A-A595-E08543E4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5DF34-7A4A-4232-ADEA-310582558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8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2986</TotalTime>
  <Words>24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This is testing presentation</vt:lpstr>
      <vt:lpstr>{{hello}}</vt:lpstr>
      <vt:lpstr>Some 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{{hello}}</dc:title>
  <dc:creator>jan blaha</dc:creator>
  <cp:lastModifiedBy>Jan Blaha</cp:lastModifiedBy>
  <cp:revision>14</cp:revision>
  <dcterms:created xsi:type="dcterms:W3CDTF">2019-06-10T13:08:23Z</dcterms:created>
  <dcterms:modified xsi:type="dcterms:W3CDTF">2021-03-31T20:10:14Z</dcterms:modified>
</cp:coreProperties>
</file>