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314450"/>
            <a:chOff x="7874609" y="4036043"/>
            <a:chExt cx="1752600" cy="131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Jan Blaha</cp:lastModifiedBy>
  <cp:revision>7</cp:revision>
  <dcterms:created xsi:type="dcterms:W3CDTF">2019-06-13T13:23:45Z</dcterms:created>
  <dcterms:modified xsi:type="dcterms:W3CDTF">2021-03-11T19:52:12Z</dcterms:modified>
</cp:coreProperties>
</file>