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8952BA-B20F-44ED-8473-D48F1CECA8F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  <p:cmAuthor id="2" name="Jan Blaha" initials="JB" lastIdx="2" clrIdx="1">
    <p:extLst>
      <p:ext uri="{19B8F6BF-5375-455C-9EA6-DF929625EA0E}">
        <p15:presenceInfo xmlns:p15="http://schemas.microsoft.com/office/powerpoint/2012/main" userId="db68f8e7232b2d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08T15:11:13.2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21-04-08T16:14:50.419" idx="2">
    <p:pos x="106" y="106"/>
    <p:text>my comment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FD59-35A3-40B1-A863-39C95BE805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A6EC0-0C97-41E8-8913-76D300D1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A6EC0-0C97-41E8-8913-76D300D1E4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31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BF41B4-1A6C-4616-8220-02F5A017155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2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{{hello}}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99011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</a:t>
            </a:r>
            <a:r>
              <a:rPr lang="en-US" dirty="0" err="1"/>
              <a:t>pptxSlides</a:t>
            </a:r>
            <a:r>
              <a:rPr lang="en-US" dirty="0"/>
              <a:t> items}}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0F8ABC-6E15-463B-B462-D58756B46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2987</TotalTime>
  <Words>10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{{hello}}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{{hello}}</dc:title>
  <dc:creator>jan blaha</dc:creator>
  <cp:lastModifiedBy>Jan Blaha</cp:lastModifiedBy>
  <cp:revision>17</cp:revision>
  <dcterms:created xsi:type="dcterms:W3CDTF">2019-06-10T13:08:23Z</dcterms:created>
  <dcterms:modified xsi:type="dcterms:W3CDTF">2021-04-08T14:14:57Z</dcterms:modified>
</cp:coreProperties>
</file>