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68390-1040-C2FA-1826-8C25C641D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C2185F-C0B8-A286-A8CF-AA5F04810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18660B-93AC-FB6E-78D9-C74D4564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18/11/24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29BC3B-3653-A432-2708-13728EFD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6BA648-7529-55D9-0AFE-13AFC37B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544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D28D6-EE62-8F2F-30ED-B69176A0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1FFF6F-6CA2-0A34-0738-7ACE00D53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DB4D2-EB61-4C0D-DD1E-7B3F94E9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18/11/24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CCAAF2-3D30-AF04-BEF1-E7A448FD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92CE12-3169-6058-20FC-4DCB95EC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85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CB44DB-45D8-556F-0DB7-1EF943C1B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247021-9D13-2A42-6C31-BDC04D57B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6AFA80-D866-DE4D-18CB-90531775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18/11/24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C59B6A-F11A-AFA8-0B3A-CEB60BCA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0754EE-033A-D120-384B-E1AF4435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755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0B3B-2B57-3DE1-FF42-D146A09F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72CE3F-326B-4D0C-F8B0-BC2B044E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8D928A-44C7-4363-0732-A4B01AF0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18/11/24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CBBC64-3A3F-481E-5ECD-1EA84F09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AB3B9B-7DEE-25B9-E13A-F793ED00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125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E3978-E7D0-8AF9-9394-D16C77BF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9D5FC9-EF49-75A1-A9D4-F884B78E4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C7B00B-3C91-819D-6742-B5E603F0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18/11/24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AAC50-D9A6-FAF1-3C40-935E7520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2E4404-9F1B-7B55-7389-291EBDFF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423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0CE14-9C86-FF74-13D6-C4B689C1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118A3-4717-EA16-8207-3B69380AC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B55CF7-F9DF-BB58-1C2A-E98D6CF01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406F79-3862-FBD1-8482-84B1D69F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18/11/24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561F90-E480-E97A-9336-CD65057D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03CF99-0BAF-CA3D-D6AB-73615DC7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71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7D55B-0446-E49F-C8C3-BF234DA4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2F384F-7888-B5A4-E846-445936EF4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EE3523-4495-650C-49FC-30A4C71A7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91BA9B-6C4F-6EFB-1597-12CDD99E4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7F129A-6477-B829-4DB5-6DEA629EA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F4DDBE-E4EA-5E80-3FD4-E840F1DA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18/11/24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F813F5-6AC7-789E-F61F-037806DF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C727D4-1E08-8F7B-F432-B10CC226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937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D65C4-BCC1-695A-7DDA-87A5AE4E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432974-8366-01D7-BBC4-69CA3A9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18/11/24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5BB0F5-F6F1-B173-CE88-7D56834E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FE26B8-DCB0-B82E-9E08-32651FBF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508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9C0F32-21DF-500C-B3CA-3EF422D6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18/11/24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832CB6-16DF-802A-7E3A-C88F949D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E6600E-54BD-E451-100C-4FB06731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074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50257-33BE-0CFD-1EF0-CD7C9154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585C4D-4296-2716-E8A7-F7101BAA6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3F8EF0-3936-CD7A-2632-62EAF47E9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9F5E42-9AB1-964E-CB32-96996E3B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18/11/24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330352-2880-07D9-BAC8-3E28CD3C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AD35ED-0091-50A5-A4B4-43CB07BF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902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75F5-ED45-746D-8AA5-ABCAA734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29038B-D99F-D416-E172-2F808B893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AA377D-8F72-FC08-0121-09F44FE49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3DA386-2A21-9DF1-8591-A016E6D3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18/11/24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1E0AB-BDDB-D17E-0909-7998857F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947C9C-6240-18E4-BF1A-FC857C85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273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B5E00E-C47E-23B6-F3CE-312405AA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D3EAE7-1ED8-D28D-A9A7-0B6DF3643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CB4DC-DAE6-FE4C-843D-94B19FFDA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E7A2-C03C-B742-8C8A-5C32CC7745DC}" type="datetimeFigureOut">
              <a:rPr lang="es-PE" smtClean="0"/>
              <a:t>18/11/24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CBAC60-FE91-B0CF-7BDD-C9E90B172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B92155-0E90-CDCB-C883-DB445BD2A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609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DFD1469-6F0E-C4BA-91C9-1D43BA33C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67530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27001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{{pptxTable rows=rowsItems columns=</a:t>
                      </a:r>
                      <a:r>
                        <a:rPr lang="es-PE"/>
                        <a:t>columnsItems colsWidth=colsWidth}}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27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309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MATOS</dc:creator>
  <cp:lastModifiedBy>BORIS MATOS</cp:lastModifiedBy>
  <cp:revision>2</cp:revision>
  <dcterms:created xsi:type="dcterms:W3CDTF">2024-06-05T19:38:20Z</dcterms:created>
  <dcterms:modified xsi:type="dcterms:W3CDTF">2024-11-18T20:17:33Z</dcterms:modified>
</cp:coreProperties>
</file>