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39490" y="1584326"/>
            <a:ext cx="1752600" cy="1314450"/>
            <a:chOff x="2839490" y="1584326"/>
            <a:chExt cx="1752600" cy="1314450"/>
          </a:xfrm>
        </p:grpSpPr>
        <p:pic>
          <p:nvPicPr>
            <p:cNvPr id="7" name="Picture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490" y="1584326"/>
              <a:ext cx="1752600" cy="1314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72714" y="1872219"/>
              <a:ext cx="14169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{{</a:t>
              </a:r>
              <a:r>
                <a:rPr lang="en-US" sz="900" dirty="0" err="1" smtClean="0"/>
                <a:t>pptx</a:t>
              </a:r>
              <a:r>
                <a:rPr lang="en-US" sz="900" dirty="0" err="1" smtClean="0"/>
                <a:t>Image</a:t>
              </a:r>
              <a:r>
                <a:rPr lang="en-US" sz="900" dirty="0" smtClean="0"/>
                <a:t> </a:t>
              </a:r>
              <a:r>
                <a:rPr lang="en-US" sz="900" dirty="0" err="1" smtClean="0"/>
                <a:t>src</a:t>
              </a:r>
              <a:r>
                <a:rPr lang="en-US" sz="900" dirty="0" smtClean="0"/>
                <a:t>=</a:t>
              </a:r>
              <a:r>
                <a:rPr lang="en-US" sz="900" dirty="0" err="1" smtClean="0"/>
                <a:t>src</a:t>
              </a:r>
              <a:r>
                <a:rPr lang="en-US" sz="900" dirty="0" smtClean="0"/>
                <a:t>}}</a:t>
              </a:r>
              <a:endParaRPr lang="en-US" sz="900" dirty="0"/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jan blaha</cp:lastModifiedBy>
  <cp:revision>5</cp:revision>
  <dcterms:created xsi:type="dcterms:W3CDTF">2019-06-13T13:23:45Z</dcterms:created>
  <dcterms:modified xsi:type="dcterms:W3CDTF">2019-06-13T14:28:09Z</dcterms:modified>
</cp:coreProperties>
</file>