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4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41B4-1A6C-4616-8220-02F5A017155F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677C-6598-46EE-8B58-D911FED2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94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9816" y="2226319"/>
            <a:ext cx="9144000" cy="1655762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{{#</a:t>
            </a:r>
            <a:r>
              <a:rPr lang="en-US" dirty="0" err="1" smtClean="0"/>
              <a:t>pptxList</a:t>
            </a:r>
            <a:r>
              <a:rPr lang="en-US" dirty="0" smtClean="0"/>
              <a:t> items</a:t>
            </a:r>
            <a:r>
              <a:rPr lang="en-US" smtClean="0"/>
              <a:t>}}{{name}}{{/</a:t>
            </a:r>
            <a:r>
              <a:rPr lang="en-US" dirty="0" err="1" smtClean="0"/>
              <a:t>pptxList</a:t>
            </a: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4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Main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{{hello}}</dc:title>
  <dc:creator>jan blaha</dc:creator>
  <cp:lastModifiedBy>jan blaha</cp:lastModifiedBy>
  <cp:revision>3</cp:revision>
  <dcterms:created xsi:type="dcterms:W3CDTF">2019-06-10T13:08:23Z</dcterms:created>
  <dcterms:modified xsi:type="dcterms:W3CDTF">2019-06-13T11:51:18Z</dcterms:modified>
</cp:coreProperties>
</file>