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8952BA-B20F-44ED-8473-D48F1CECA8F7}">
          <p14:sldIdLst>
            <p14:sldId id="257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31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BF41B4-1A6C-4616-8220-02F5A017155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2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testing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Blaha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{{hello}}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item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Item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item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99011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{{</a:t>
            </a:r>
            <a:r>
              <a:rPr lang="en-US" dirty="0" err="1" smtClean="0"/>
              <a:t>pptxSlides</a:t>
            </a:r>
            <a:r>
              <a:rPr lang="en-US" dirty="0" smtClean="0"/>
              <a:t> </a:t>
            </a:r>
            <a:r>
              <a:rPr lang="en-US" dirty="0" smtClean="0"/>
              <a:t>items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2985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This is testing presentation</vt:lpstr>
      <vt:lpstr>{{hello}}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{{hello}}</dc:title>
  <dc:creator>jan blaha</dc:creator>
  <cp:lastModifiedBy>jan blaha</cp:lastModifiedBy>
  <cp:revision>12</cp:revision>
  <dcterms:created xsi:type="dcterms:W3CDTF">2019-06-10T13:08:23Z</dcterms:created>
  <dcterms:modified xsi:type="dcterms:W3CDTF">2019-07-03T22:30:51Z</dcterms:modified>
</cp:coreProperties>
</file>