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9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0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0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3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8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2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8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1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4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F41B4-1A6C-4616-8220-02F5A017155F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1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{{hello}}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</a:t>
            </a:r>
            <a:r>
              <a:rPr lang="en-US" smtClean="0"/>
              <a:t>static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41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{{hello}}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{{hello}}</dc:title>
  <dc:creator>jan blaha</dc:creator>
  <cp:lastModifiedBy>jan blaha</cp:lastModifiedBy>
  <cp:revision>1</cp:revision>
  <dcterms:created xsi:type="dcterms:W3CDTF">2019-06-10T13:08:23Z</dcterms:created>
  <dcterms:modified xsi:type="dcterms:W3CDTF">2019-06-10T13:09:36Z</dcterms:modified>
</cp:coreProperties>
</file>