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A8A"/>
    <a:srgbClr val="1B3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723" autoAdjust="0"/>
  </p:normalViewPr>
  <p:slideViewPr>
    <p:cSldViewPr snapToGrid="0" snapToObjects="1">
      <p:cViewPr>
        <p:scale>
          <a:sx n="60" d="100"/>
          <a:sy n="60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258A6-A44D-B749-BEF1-E1EFF58031B5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8285A-4C05-D84B-AAEE-867946ABFD7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718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8285A-4C05-D84B-AAEE-867946ABFD7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69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81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818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33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01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70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98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76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47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72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2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82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C32B-0CE2-1D41-B739-6EB6E6B48BBD}" type="datetimeFigureOut">
              <a:rPr lang="en-US" smtClean="0"/>
              <a:t>9/3/2014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2A426-C07D-724B-9963-A194351829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82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org/display/IJOS/Home;jsessionid=80A5D8A421E4425531E75DF24470E1E6" TargetMode="External"/><Relationship Id="rId2" Type="http://schemas.openxmlformats.org/officeDocument/2006/relationships/hyperlink" Target="http://www.cokeandcode.com/main/tutorials/space-invaders-10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952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Computación Gráfica</a:t>
            </a:r>
            <a:br>
              <a:rPr lang="es-ES" dirty="0" smtClean="0"/>
            </a:br>
            <a:r>
              <a:rPr lang="es-ES" dirty="0" smtClean="0"/>
              <a:t>Práctica 2D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114349"/>
            <a:ext cx="6400800" cy="1752600"/>
          </a:xfrm>
        </p:spPr>
        <p:txBody>
          <a:bodyPr/>
          <a:lstStyle/>
          <a:p>
            <a:pPr algn="l"/>
            <a:r>
              <a:rPr lang="es-ES" dirty="0" smtClean="0"/>
              <a:t>Javier Santiago Restrepo Moncada</a:t>
            </a:r>
          </a:p>
          <a:p>
            <a:pPr algn="l"/>
            <a:r>
              <a:rPr lang="es-ES" dirty="0" smtClean="0"/>
              <a:t>		201127503010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86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635"/>
          </a:xfrm>
          <a:solidFill>
            <a:srgbClr val="254A8A"/>
          </a:solidFill>
        </p:spPr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CONTENIDO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356"/>
            <a:ext cx="8229600" cy="4154115"/>
          </a:xfrm>
        </p:spPr>
        <p:txBody>
          <a:bodyPr/>
          <a:lstStyle/>
          <a:p>
            <a:r>
              <a:rPr lang="es-ES" dirty="0" smtClean="0"/>
              <a:t>Presentación de la idea</a:t>
            </a:r>
          </a:p>
          <a:p>
            <a:r>
              <a:rPr lang="es-ES" dirty="0" smtClean="0"/>
              <a:t>Conceptos aplicados</a:t>
            </a:r>
          </a:p>
          <a:p>
            <a:r>
              <a:rPr lang="es-ES" dirty="0" smtClean="0"/>
              <a:t>Retos y dificultades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Trabajo futuro</a:t>
            </a:r>
          </a:p>
          <a:p>
            <a:r>
              <a:rPr lang="es-ES" dirty="0" smtClean="0"/>
              <a:t>Bibliografía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Z:\camera\IMG_20140903_1949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31" y="1634961"/>
            <a:ext cx="2323481" cy="4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635"/>
          </a:xfrm>
          <a:solidFill>
            <a:srgbClr val="254A8A"/>
          </a:solidFill>
        </p:spPr>
        <p:txBody>
          <a:bodyPr>
            <a:normAutofit/>
          </a:bodyPr>
          <a:lstStyle/>
          <a:p>
            <a:r>
              <a:rPr lang="es-ES" sz="3200" cap="all" dirty="0">
                <a:solidFill>
                  <a:schemeClr val="bg1"/>
                </a:solidFill>
              </a:rPr>
              <a:t>Presentación de la </a:t>
            </a:r>
            <a:r>
              <a:rPr lang="es-ES" sz="3200" cap="all" dirty="0" smtClean="0">
                <a:solidFill>
                  <a:schemeClr val="bg1"/>
                </a:solidFill>
              </a:rPr>
              <a:t>idea</a:t>
            </a:r>
            <a:endParaRPr lang="es-ES" sz="3200" cap="al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356"/>
            <a:ext cx="8229600" cy="4154115"/>
          </a:xfrm>
        </p:spPr>
        <p:txBody>
          <a:bodyPr/>
          <a:lstStyle/>
          <a:p>
            <a:pPr marL="514350" indent="-514350">
              <a:buAutoNum type="arabicPeriod"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29756"/>
            <a:ext cx="8229600" cy="4154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800" dirty="0" smtClean="0"/>
              <a:t>Juego 2D donde el jugador es una nave espacial que debe esquivar asteroides, mientras más asteroides evita mayor es el puntaje.</a:t>
            </a:r>
          </a:p>
          <a:p>
            <a:pPr marL="0" indent="0" algn="just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400" dirty="0" smtClean="0"/>
              <a:t>Herramientas: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Java2D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/>
              <a:t>m</a:t>
            </a:r>
            <a:r>
              <a:rPr lang="es-ES" sz="2400" dirty="0" err="1" smtClean="0"/>
              <a:t>aven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git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JUnit</a:t>
            </a:r>
            <a:r>
              <a:rPr lang="es-ES" sz="2400" dirty="0" smtClean="0"/>
              <a:t> 4.11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/>
              <a:t>IntelliJ</a:t>
            </a:r>
            <a:r>
              <a:rPr lang="es-ES" sz="2400" dirty="0"/>
              <a:t> IDEA </a:t>
            </a:r>
            <a:r>
              <a:rPr lang="es-ES" sz="2400" dirty="0" err="1"/>
              <a:t>Community</a:t>
            </a:r>
            <a:r>
              <a:rPr lang="es-ES" sz="2400" dirty="0"/>
              <a:t> </a:t>
            </a:r>
            <a:r>
              <a:rPr lang="es-ES" sz="2400" dirty="0" err="1"/>
              <a:t>Edition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219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anty_000\Downloads\CodeCapture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43" y="1377356"/>
            <a:ext cx="4524702" cy="41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635"/>
          </a:xfrm>
          <a:solidFill>
            <a:srgbClr val="254A8A"/>
          </a:solidFill>
        </p:spPr>
        <p:txBody>
          <a:bodyPr>
            <a:normAutofit/>
          </a:bodyPr>
          <a:lstStyle/>
          <a:p>
            <a:r>
              <a:rPr lang="es-ES" sz="3200" cap="all" dirty="0">
                <a:solidFill>
                  <a:schemeClr val="bg1"/>
                </a:solidFill>
              </a:rPr>
              <a:t>Conceptos </a:t>
            </a:r>
            <a:r>
              <a:rPr lang="es-ES" sz="3200" cap="all" dirty="0" smtClean="0">
                <a:solidFill>
                  <a:schemeClr val="bg1"/>
                </a:solidFill>
              </a:rPr>
              <a:t>aplicados</a:t>
            </a:r>
            <a:endParaRPr lang="es-ES" sz="3200" cap="al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356"/>
            <a:ext cx="8229600" cy="4154115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Transformación </a:t>
            </a:r>
            <a:r>
              <a:rPr lang="es-ES" dirty="0" smtClean="0"/>
              <a:t>-&gt; traslación</a:t>
            </a:r>
          </a:p>
          <a:p>
            <a:r>
              <a:rPr lang="es-ES" dirty="0" smtClean="0"/>
              <a:t>Transformación -&gt; reflexión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67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635"/>
          </a:xfrm>
          <a:solidFill>
            <a:srgbClr val="254A8A"/>
          </a:solidFill>
        </p:spPr>
        <p:txBody>
          <a:bodyPr>
            <a:normAutofit/>
          </a:bodyPr>
          <a:lstStyle/>
          <a:p>
            <a:r>
              <a:rPr lang="es-ES" sz="3200" cap="all" dirty="0">
                <a:solidFill>
                  <a:schemeClr val="bg1"/>
                </a:solidFill>
              </a:rPr>
              <a:t>Retos y dificultades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356"/>
            <a:ext cx="8229600" cy="4154115"/>
          </a:xfrm>
        </p:spPr>
        <p:txBody>
          <a:bodyPr/>
          <a:lstStyle/>
          <a:p>
            <a:pPr marL="514350" indent="-514350">
              <a:buAutoNum type="arabicPeriod"/>
            </a:pPr>
            <a:endParaRPr lang="es-ES" dirty="0" smtClean="0"/>
          </a:p>
          <a:p>
            <a:r>
              <a:rPr lang="es-ES" dirty="0" smtClean="0"/>
              <a:t>Interacción con el </a:t>
            </a:r>
            <a:r>
              <a:rPr lang="es-ES" dirty="0"/>
              <a:t>jugador </a:t>
            </a:r>
            <a:r>
              <a:rPr lang="es-ES" dirty="0" smtClean="0"/>
              <a:t>(</a:t>
            </a:r>
            <a:r>
              <a:rPr lang="es-ES" dirty="0" err="1" smtClean="0"/>
              <a:t>Thread</a:t>
            </a:r>
            <a:r>
              <a:rPr lang="es-ES" dirty="0"/>
              <a:t>? </a:t>
            </a:r>
            <a:r>
              <a:rPr lang="es-ES" dirty="0" smtClean="0"/>
              <a:t> </a:t>
            </a:r>
            <a:r>
              <a:rPr lang="es-ES" dirty="0" err="1" smtClean="0"/>
              <a:t>KeyListener</a:t>
            </a:r>
            <a:r>
              <a:rPr lang="es-ES" dirty="0" smtClean="0"/>
              <a:t>?).</a:t>
            </a:r>
          </a:p>
          <a:p>
            <a:r>
              <a:rPr lang="es-ES" dirty="0" smtClean="0"/>
              <a:t>Integración de la clase </a:t>
            </a:r>
            <a:r>
              <a:rPr lang="es-ES" dirty="0" err="1" smtClean="0"/>
              <a:t>Game</a:t>
            </a:r>
            <a:r>
              <a:rPr lang="es-ES" dirty="0" smtClean="0"/>
              <a:t> con el modulo </a:t>
            </a:r>
            <a:r>
              <a:rPr lang="es-ES" dirty="0" err="1" smtClean="0"/>
              <a:t>core</a:t>
            </a:r>
            <a:r>
              <a:rPr lang="es-ES" dirty="0" smtClean="0"/>
              <a:t> de Computación Gráfica.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5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anty_000\Downloads\CodeCapture_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1185606"/>
            <a:ext cx="1916453" cy="35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635"/>
          </a:xfrm>
          <a:solidFill>
            <a:srgbClr val="254A8A"/>
          </a:solidFill>
        </p:spPr>
        <p:txBody>
          <a:bodyPr>
            <a:normAutofit/>
          </a:bodyPr>
          <a:lstStyle/>
          <a:p>
            <a:r>
              <a:rPr lang="es-ES" sz="3200" cap="all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356"/>
            <a:ext cx="8229600" cy="4154115"/>
          </a:xfrm>
        </p:spPr>
        <p:txBody>
          <a:bodyPr/>
          <a:lstStyle/>
          <a:p>
            <a:pPr marL="514350" indent="-514350">
              <a:buAutoNum type="arabicPeriod"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9" y="2445118"/>
            <a:ext cx="2353566" cy="337526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06" y="1139142"/>
            <a:ext cx="2812794" cy="4022949"/>
          </a:xfrm>
          <a:prstGeom prst="rect">
            <a:avLst/>
          </a:prstGeom>
        </p:spPr>
      </p:pic>
      <p:pic>
        <p:nvPicPr>
          <p:cNvPr id="2050" name="Picture 2" descr="Z:\camera\IMG_20140903_19495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33" y="2969382"/>
            <a:ext cx="1095670" cy="19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anty_000\Downloads\CodeCapture_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61" y="1139141"/>
            <a:ext cx="1977445" cy="261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635"/>
          </a:xfrm>
          <a:solidFill>
            <a:srgbClr val="254A8A"/>
          </a:solidFill>
        </p:spPr>
        <p:txBody>
          <a:bodyPr>
            <a:normAutofit/>
          </a:bodyPr>
          <a:lstStyle/>
          <a:p>
            <a:r>
              <a:rPr lang="es-ES" sz="3200" cap="all" dirty="0">
                <a:solidFill>
                  <a:schemeClr val="bg1"/>
                </a:solidFill>
              </a:rPr>
              <a:t>Trabajo futuro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356"/>
            <a:ext cx="8229600" cy="41541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Creación Entidad Asteroide con </a:t>
            </a:r>
            <a:r>
              <a:rPr lang="es-ES" dirty="0" err="1" smtClean="0"/>
              <a:t>sprite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Detección de colisiones.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Refactorización de los algoritmos para que sean basados en matrices.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Sistema de puntuación.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Movimiento UP/DOWN para el jugador.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87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635"/>
          </a:xfrm>
          <a:solidFill>
            <a:srgbClr val="254A8A"/>
          </a:solidFill>
        </p:spPr>
        <p:txBody>
          <a:bodyPr>
            <a:normAutofit/>
          </a:bodyPr>
          <a:lstStyle/>
          <a:p>
            <a:r>
              <a:rPr lang="es-ES" sz="3200" cap="all" dirty="0">
                <a:solidFill>
                  <a:schemeClr val="bg1"/>
                </a:solidFill>
              </a:rPr>
              <a:t>Bibliografía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356"/>
            <a:ext cx="8229600" cy="41541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000" dirty="0" err="1"/>
              <a:t>Space</a:t>
            </a:r>
            <a:r>
              <a:rPr lang="es-ES" sz="2000" dirty="0"/>
              <a:t> </a:t>
            </a:r>
            <a:r>
              <a:rPr lang="es-ES" sz="2000" dirty="0" err="1"/>
              <a:t>Invaders</a:t>
            </a:r>
            <a:r>
              <a:rPr lang="es-ES" sz="2000" dirty="0"/>
              <a:t> 101 - </a:t>
            </a:r>
            <a:r>
              <a:rPr lang="es-ES" sz="2000" dirty="0">
                <a:hlinkClick r:id="rId2"/>
              </a:rPr>
              <a:t>http://www.cokeandcode.com/main/tutorials/space-invaders-101/</a:t>
            </a:r>
            <a:endParaRPr lang="es-E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 err="1" smtClean="0"/>
              <a:t>IntelliJ</a:t>
            </a:r>
            <a:r>
              <a:rPr lang="es-CO" sz="2000" dirty="0" smtClean="0"/>
              <a:t> </a:t>
            </a:r>
            <a:r>
              <a:rPr lang="es-CO" sz="2000" dirty="0"/>
              <a:t>IDEA </a:t>
            </a:r>
            <a:r>
              <a:rPr lang="es-CO" sz="2000" dirty="0" err="1"/>
              <a:t>Community</a:t>
            </a:r>
            <a:r>
              <a:rPr lang="es-CO" sz="2000" dirty="0"/>
              <a:t> </a:t>
            </a:r>
            <a:r>
              <a:rPr lang="es-CO" sz="2000" dirty="0" err="1" smtClean="0"/>
              <a:t>Edition</a:t>
            </a:r>
            <a:r>
              <a:rPr lang="es-CO" sz="2000" dirty="0" smtClean="0"/>
              <a:t> - </a:t>
            </a:r>
            <a:r>
              <a:rPr lang="es-ES" sz="2000" dirty="0" smtClean="0">
                <a:hlinkClick r:id="rId3"/>
              </a:rPr>
              <a:t>http://www.jetbrains.org/display/IJOS/Home;jsessionid=80A5D8A421E4425531E75DF24470E1E6</a:t>
            </a:r>
            <a:endParaRPr lang="es-ES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4467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38332</TotalTime>
  <Words>143</Words>
  <Application>Microsoft Office PowerPoint</Application>
  <PresentationFormat>Presentación en pantalla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Computación Gráfica Práctica 2D  </vt:lpstr>
      <vt:lpstr>CONTENIDO</vt:lpstr>
      <vt:lpstr>Presentación de la idea</vt:lpstr>
      <vt:lpstr>Conceptos aplicados</vt:lpstr>
      <vt:lpstr>Retos y dificultades</vt:lpstr>
      <vt:lpstr>Demo</vt:lpstr>
      <vt:lpstr>Trabajo futuro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Correa</dc:creator>
  <cp:lastModifiedBy>Javier Santiago Restrepo Moncada</cp:lastModifiedBy>
  <cp:revision>55</cp:revision>
  <dcterms:created xsi:type="dcterms:W3CDTF">2013-08-05T03:33:36Z</dcterms:created>
  <dcterms:modified xsi:type="dcterms:W3CDTF">2014-09-04T01:53:57Z</dcterms:modified>
</cp:coreProperties>
</file>