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7" r:id="rId2"/>
  </p:sldMasterIdLst>
  <p:notesMasterIdLst>
    <p:notesMasterId r:id="rId39"/>
  </p:notesMasterIdLst>
  <p:sldIdLst>
    <p:sldId id="79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51" r:id="rId26"/>
    <p:sldId id="352" r:id="rId27"/>
    <p:sldId id="353" r:id="rId28"/>
    <p:sldId id="797" r:id="rId29"/>
    <p:sldId id="354" r:id="rId30"/>
    <p:sldId id="798" r:id="rId31"/>
    <p:sldId id="355" r:id="rId32"/>
    <p:sldId id="800" r:id="rId33"/>
    <p:sldId id="356" r:id="rId34"/>
    <p:sldId id="357" r:id="rId35"/>
    <p:sldId id="358" r:id="rId36"/>
    <p:sldId id="359" r:id="rId37"/>
    <p:sldId id="801" r:id="rId38"/>
  </p:sldIdLst>
  <p:sldSz cx="9144000" cy="6858000" type="screen4x3"/>
  <p:notesSz cx="6858000" cy="9144000"/>
  <p:defaultTextStyle>
    <a:defPPr>
      <a:defRPr lang="es-EC"/>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98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s-EC"/>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8AFD0937-8D29-EB47-90B6-F099EC01F863}" type="datetimeFigureOut">
              <a:rPr lang="es-EC"/>
              <a:pPr>
                <a:defRPr/>
              </a:pPr>
              <a:t>23/02/12</a:t>
            </a:fld>
            <a:endParaRPr lang="es-EC"/>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C"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EC"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s-EC"/>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0184839D-EC90-3B46-9130-04356B00EEE6}" type="slidenum">
              <a:rPr lang="es-EC"/>
              <a:pPr>
                <a:defRPr/>
              </a:pPr>
              <a:t>‹#›</a:t>
            </a:fld>
            <a:endParaRPr lang="es-EC"/>
          </a:p>
        </p:txBody>
      </p:sp>
    </p:spTree>
    <p:extLst>
      <p:ext uri="{BB962C8B-B14F-4D97-AF65-F5344CB8AC3E}">
        <p14:creationId xmlns:p14="http://schemas.microsoft.com/office/powerpoint/2010/main" val="1285715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9"/>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2pPr>
            <a:lvl3pPr marL="1143000" indent="-228600" eaLnBrk="0" hangingPunct="0">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3pPr>
            <a:lvl4pPr marL="1600200" indent="-228600" eaLnBrk="0" hangingPunct="0">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4pPr>
            <a:lvl5pPr marL="2057400" indent="-228600" eaLnBrk="0" hangingPunct="0">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19100" algn="l"/>
                <a:tab pos="841375" algn="l"/>
                <a:tab pos="1263650" algn="l"/>
                <a:tab pos="1684338" algn="l"/>
                <a:tab pos="2106613" algn="l"/>
                <a:tab pos="2530475" algn="l"/>
                <a:tab pos="2951163" algn="l"/>
                <a:tab pos="3373438" algn="l"/>
                <a:tab pos="3795713" algn="l"/>
                <a:tab pos="4216400" algn="l"/>
                <a:tab pos="4638675" algn="l"/>
                <a:tab pos="5062538" algn="l"/>
                <a:tab pos="5483225" algn="l"/>
                <a:tab pos="5903913" algn="l"/>
                <a:tab pos="6327775" algn="l"/>
                <a:tab pos="6748463" algn="l"/>
                <a:tab pos="7170738" algn="l"/>
                <a:tab pos="7594600" algn="l"/>
                <a:tab pos="8013700" algn="l"/>
                <a:tab pos="8435975" algn="l"/>
              </a:tabLst>
              <a:defRPr sz="2400">
                <a:solidFill>
                  <a:schemeClr val="tx1"/>
                </a:solidFill>
                <a:latin typeface="Arial" charset="0"/>
                <a:ea typeface="ＭＳ Ｐゴシック" charset="0"/>
              </a:defRPr>
            </a:lvl9pPr>
          </a:lstStyle>
          <a:p>
            <a:pPr eaLnBrk="1" hangingPunct="1"/>
            <a:fld id="{052863A3-97EF-9246-8724-C6150C50CA5B}" type="slidenum">
              <a:rPr lang="en-GB" sz="1200">
                <a:solidFill>
                  <a:srgbClr val="000000"/>
                </a:solidFill>
                <a:cs typeface="Arial Unicode MS" charset="0"/>
              </a:rPr>
              <a:pPr eaLnBrk="1" hangingPunct="1"/>
              <a:t>1</a:t>
            </a:fld>
            <a:endParaRPr lang="en-GB" sz="1200">
              <a:solidFill>
                <a:srgbClr val="000000"/>
              </a:solidFill>
              <a:cs typeface="Arial Unicode MS" charset="0"/>
            </a:endParaRPr>
          </a:p>
        </p:txBody>
      </p:sp>
      <p:sp>
        <p:nvSpPr>
          <p:cNvPr id="29699" name="Text Box 1"/>
          <p:cNvSpPr txBox="1">
            <a:spLocks noChangeArrowheads="1"/>
          </p:cNvSpPr>
          <p:nvPr/>
        </p:nvSpPr>
        <p:spPr bwMode="auto">
          <a:xfrm>
            <a:off x="1163638" y="687388"/>
            <a:ext cx="4530725" cy="3427412"/>
          </a:xfrm>
          <a:prstGeom prst="rect">
            <a:avLst/>
          </a:prstGeom>
          <a:solidFill>
            <a:srgbClr val="FFFFFF"/>
          </a:solidFill>
          <a:ln w="9360">
            <a:solidFill>
              <a:srgbClr val="000000"/>
            </a:solidFill>
            <a:miter lim="800000"/>
            <a:headEnd/>
            <a:tailEnd/>
          </a:ln>
        </p:spPr>
        <p:txBody>
          <a:bodyPr wrap="none" lIns="84402" tIns="42202" rIns="84402" bIns="42202" anchor="ctr"/>
          <a:lstStyle>
            <a:lvl1pPr defTabSz="1041400" eaLnBrk="0" hangingPunct="0">
              <a:defRPr sz="2400">
                <a:solidFill>
                  <a:schemeClr val="tx1"/>
                </a:solidFill>
                <a:latin typeface="Arial" charset="0"/>
                <a:ea typeface="ＭＳ Ｐゴシック" charset="0"/>
                <a:cs typeface="ＭＳ Ｐゴシック" charset="0"/>
              </a:defRPr>
            </a:lvl1pPr>
            <a:lvl2pPr marL="742950" indent="-285750" defTabSz="1041400" eaLnBrk="0" hangingPunct="0">
              <a:defRPr sz="2400">
                <a:solidFill>
                  <a:schemeClr val="tx1"/>
                </a:solidFill>
                <a:latin typeface="Arial" charset="0"/>
                <a:ea typeface="ＭＳ Ｐゴシック" charset="0"/>
              </a:defRPr>
            </a:lvl2pPr>
            <a:lvl3pPr marL="1143000" indent="-228600" defTabSz="1041400" eaLnBrk="0" hangingPunct="0">
              <a:defRPr sz="2400">
                <a:solidFill>
                  <a:schemeClr val="tx1"/>
                </a:solidFill>
                <a:latin typeface="Arial" charset="0"/>
                <a:ea typeface="ＭＳ Ｐゴシック" charset="0"/>
              </a:defRPr>
            </a:lvl3pPr>
            <a:lvl4pPr marL="1600200" indent="-228600" defTabSz="1041400" eaLnBrk="0" hangingPunct="0">
              <a:defRPr sz="2400">
                <a:solidFill>
                  <a:schemeClr val="tx1"/>
                </a:solidFill>
                <a:latin typeface="Arial" charset="0"/>
                <a:ea typeface="ＭＳ Ｐゴシック" charset="0"/>
              </a:defRPr>
            </a:lvl4pPr>
            <a:lvl5pPr marL="2057400" indent="-228600" defTabSz="1041400" eaLnBrk="0" hangingPunct="0">
              <a:defRPr sz="2400">
                <a:solidFill>
                  <a:schemeClr val="tx1"/>
                </a:solidFill>
                <a:latin typeface="Arial" charset="0"/>
                <a:ea typeface="ＭＳ Ｐゴシック" charset="0"/>
              </a:defRPr>
            </a:lvl5pPr>
            <a:lvl6pPr marL="2514600" indent="-228600" defTabSz="10414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414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414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414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Times New Roman" charset="0"/>
              <a:buNone/>
            </a:pPr>
            <a:endParaRPr lang="en-US" sz="1800">
              <a:solidFill>
                <a:srgbClr val="000000"/>
              </a:solidFill>
              <a:cs typeface="Arial Unicode MS" charset="0"/>
            </a:endParaRPr>
          </a:p>
        </p:txBody>
      </p:sp>
      <p:sp>
        <p:nvSpPr>
          <p:cNvPr id="29700" name="Rectangle 2"/>
          <p:cNvSpPr>
            <a:spLocks noGrp="1" noChangeArrowheads="1"/>
          </p:cNvSpPr>
          <p:nvPr>
            <p:ph type="body"/>
          </p:nvPr>
        </p:nvSpPr>
        <p:spPr bwMode="auto">
          <a:xfrm>
            <a:off x="685800" y="4343400"/>
            <a:ext cx="5467350" cy="4110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pPr eaLnBrk="1" hangingPunct="1">
              <a:spcBef>
                <a:spcPct val="0"/>
              </a:spcBef>
            </a:pPr>
            <a:endParaRPr lang="es-E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96FD0F51-8099-2B43-8029-371406BFCFED}" type="slidenum">
              <a:rPr lang="pl-PL" sz="1200">
                <a:solidFill>
                  <a:srgbClr val="000000"/>
                </a:solidFill>
                <a:latin typeface="Times New Roman" charset="0"/>
                <a:cs typeface="Arial Unicode MS" charset="0"/>
              </a:rPr>
              <a:pPr eaLnBrk="1" hangingPunct="1"/>
              <a:t>10</a:t>
            </a:fld>
            <a:endParaRPr lang="pl-PL" sz="1200">
              <a:solidFill>
                <a:srgbClr val="000000"/>
              </a:solidFill>
              <a:latin typeface="Times New Roman" charset="0"/>
              <a:cs typeface="Arial Unicode MS" charset="0"/>
            </a:endParaRPr>
          </a:p>
        </p:txBody>
      </p:sp>
      <p:sp>
        <p:nvSpPr>
          <p:cNvPr id="4813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95D04394-D5B4-4944-B8CE-030947737A9E}" type="slidenum">
              <a:rPr lang="pl-PL" sz="1200">
                <a:solidFill>
                  <a:srgbClr val="000000"/>
                </a:solidFill>
                <a:latin typeface="Times New Roman" charset="0"/>
              </a:rPr>
              <a:pPr algn="r" eaLnBrk="1" hangingPunct="1">
                <a:lnSpc>
                  <a:spcPct val="95000"/>
                </a:lnSpc>
              </a:pPr>
              <a:t>10</a:t>
            </a:fld>
            <a:endParaRPr lang="pl-PL" sz="1200">
              <a:solidFill>
                <a:srgbClr val="000000"/>
              </a:solidFill>
              <a:latin typeface="Times New Roman" charset="0"/>
            </a:endParaRPr>
          </a:p>
        </p:txBody>
      </p:sp>
      <p:sp>
        <p:nvSpPr>
          <p:cNvPr id="48132"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3"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B9494A48-C2E2-E448-8313-E6D59BAFD5F4}" type="slidenum">
              <a:rPr lang="pl-PL" sz="1200">
                <a:solidFill>
                  <a:srgbClr val="000000"/>
                </a:solidFill>
                <a:latin typeface="Times New Roman" charset="0"/>
                <a:cs typeface="Arial Unicode MS" charset="0"/>
              </a:rPr>
              <a:pPr eaLnBrk="1" hangingPunct="1"/>
              <a:t>11</a:t>
            </a:fld>
            <a:endParaRPr lang="pl-PL" sz="1200">
              <a:solidFill>
                <a:srgbClr val="000000"/>
              </a:solidFill>
              <a:latin typeface="Times New Roman" charset="0"/>
              <a:cs typeface="Arial Unicode MS" charset="0"/>
            </a:endParaRPr>
          </a:p>
        </p:txBody>
      </p:sp>
      <p:sp>
        <p:nvSpPr>
          <p:cNvPr id="5017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DC485F2C-F0D6-0B4B-B7DE-AA6D7C332084}" type="slidenum">
              <a:rPr lang="pl-PL" sz="1200">
                <a:solidFill>
                  <a:srgbClr val="000000"/>
                </a:solidFill>
                <a:latin typeface="Times New Roman" charset="0"/>
              </a:rPr>
              <a:pPr algn="r" eaLnBrk="1" hangingPunct="1">
                <a:lnSpc>
                  <a:spcPct val="95000"/>
                </a:lnSpc>
              </a:pPr>
              <a:t>11</a:t>
            </a:fld>
            <a:endParaRPr lang="pl-PL" sz="1200">
              <a:solidFill>
                <a:srgbClr val="000000"/>
              </a:solidFill>
              <a:latin typeface="Times New Roman" charset="0"/>
            </a:endParaRPr>
          </a:p>
        </p:txBody>
      </p:sp>
      <p:sp>
        <p:nvSpPr>
          <p:cNvPr id="50180"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81"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1A00BC10-5C74-0E45-9276-C4D6EDBE809B}" type="slidenum">
              <a:rPr lang="pl-PL" sz="1200">
                <a:solidFill>
                  <a:srgbClr val="000000"/>
                </a:solidFill>
                <a:latin typeface="Times New Roman" charset="0"/>
                <a:cs typeface="Arial Unicode MS" charset="0"/>
              </a:rPr>
              <a:pPr eaLnBrk="1" hangingPunct="1"/>
              <a:t>12</a:t>
            </a:fld>
            <a:endParaRPr lang="pl-PL" sz="1200">
              <a:solidFill>
                <a:srgbClr val="000000"/>
              </a:solidFill>
              <a:latin typeface="Times New Roman" charset="0"/>
              <a:cs typeface="Arial Unicode MS" charset="0"/>
            </a:endParaRPr>
          </a:p>
        </p:txBody>
      </p:sp>
      <p:sp>
        <p:nvSpPr>
          <p:cNvPr id="5222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B70E4496-1B6F-2147-899C-F6BB68D5C688}" type="slidenum">
              <a:rPr lang="pl-PL" sz="1200">
                <a:solidFill>
                  <a:srgbClr val="000000"/>
                </a:solidFill>
                <a:latin typeface="Times New Roman" charset="0"/>
              </a:rPr>
              <a:pPr algn="r" eaLnBrk="1" hangingPunct="1">
                <a:lnSpc>
                  <a:spcPct val="95000"/>
                </a:lnSpc>
              </a:pPr>
              <a:t>12</a:t>
            </a:fld>
            <a:endParaRPr lang="pl-PL" sz="1200">
              <a:solidFill>
                <a:srgbClr val="000000"/>
              </a:solidFill>
              <a:latin typeface="Times New Roman" charset="0"/>
            </a:endParaRPr>
          </a:p>
        </p:txBody>
      </p:sp>
      <p:sp>
        <p:nvSpPr>
          <p:cNvPr id="52228"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2229"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A0060B83-713E-5C42-B55C-AEA15F7D05A7}" type="slidenum">
              <a:rPr lang="pl-PL" sz="1200">
                <a:solidFill>
                  <a:srgbClr val="000000"/>
                </a:solidFill>
                <a:latin typeface="Times New Roman" charset="0"/>
                <a:cs typeface="Arial Unicode MS" charset="0"/>
              </a:rPr>
              <a:pPr eaLnBrk="1" hangingPunct="1"/>
              <a:t>13</a:t>
            </a:fld>
            <a:endParaRPr lang="pl-PL" sz="1200">
              <a:solidFill>
                <a:srgbClr val="000000"/>
              </a:solidFill>
              <a:latin typeface="Times New Roman" charset="0"/>
              <a:cs typeface="Arial Unicode MS" charset="0"/>
            </a:endParaRPr>
          </a:p>
        </p:txBody>
      </p:sp>
      <p:sp>
        <p:nvSpPr>
          <p:cNvPr id="5427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BA4982C9-147A-2C42-92E8-4CB49E784535}" type="slidenum">
              <a:rPr lang="pl-PL" sz="1200">
                <a:solidFill>
                  <a:srgbClr val="000000"/>
                </a:solidFill>
                <a:latin typeface="Times New Roman" charset="0"/>
              </a:rPr>
              <a:pPr algn="r" eaLnBrk="1" hangingPunct="1">
                <a:lnSpc>
                  <a:spcPct val="95000"/>
                </a:lnSpc>
              </a:pPr>
              <a:t>13</a:t>
            </a:fld>
            <a:endParaRPr lang="pl-PL" sz="1200">
              <a:solidFill>
                <a:srgbClr val="000000"/>
              </a:solidFill>
              <a:latin typeface="Times New Roman" charset="0"/>
            </a:endParaRPr>
          </a:p>
        </p:txBody>
      </p:sp>
      <p:sp>
        <p:nvSpPr>
          <p:cNvPr id="54276"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4277"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990B22F4-BE05-8F48-A32D-8846FF3F0E1C}" type="slidenum">
              <a:rPr lang="pl-PL" sz="1200">
                <a:solidFill>
                  <a:srgbClr val="000000"/>
                </a:solidFill>
                <a:latin typeface="Times New Roman" charset="0"/>
                <a:cs typeface="Arial Unicode MS" charset="0"/>
              </a:rPr>
              <a:pPr eaLnBrk="1" hangingPunct="1"/>
              <a:t>14</a:t>
            </a:fld>
            <a:endParaRPr lang="pl-PL" sz="1200">
              <a:solidFill>
                <a:srgbClr val="000000"/>
              </a:solidFill>
              <a:latin typeface="Times New Roman" charset="0"/>
              <a:cs typeface="Arial Unicode MS" charset="0"/>
            </a:endParaRPr>
          </a:p>
        </p:txBody>
      </p:sp>
      <p:sp>
        <p:nvSpPr>
          <p:cNvPr id="5632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07492687-8327-0947-986B-7057AFA252C6}" type="slidenum">
              <a:rPr lang="pl-PL" sz="1200">
                <a:solidFill>
                  <a:srgbClr val="000000"/>
                </a:solidFill>
                <a:latin typeface="Times New Roman" charset="0"/>
              </a:rPr>
              <a:pPr algn="r" eaLnBrk="1" hangingPunct="1">
                <a:lnSpc>
                  <a:spcPct val="95000"/>
                </a:lnSpc>
              </a:pPr>
              <a:t>14</a:t>
            </a:fld>
            <a:endParaRPr lang="pl-PL" sz="1200">
              <a:solidFill>
                <a:srgbClr val="000000"/>
              </a:solidFill>
              <a:latin typeface="Times New Roman" charset="0"/>
            </a:endParaRPr>
          </a:p>
        </p:txBody>
      </p:sp>
      <p:sp>
        <p:nvSpPr>
          <p:cNvPr id="56324"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6325"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3898DF88-933F-BC46-92EA-9493E80525A0}" type="slidenum">
              <a:rPr lang="pl-PL" sz="1200">
                <a:solidFill>
                  <a:srgbClr val="000000"/>
                </a:solidFill>
                <a:latin typeface="Times New Roman" charset="0"/>
                <a:cs typeface="Arial Unicode MS" charset="0"/>
              </a:rPr>
              <a:pPr eaLnBrk="1" hangingPunct="1"/>
              <a:t>15</a:t>
            </a:fld>
            <a:endParaRPr lang="pl-PL" sz="1200">
              <a:solidFill>
                <a:srgbClr val="000000"/>
              </a:solidFill>
              <a:latin typeface="Times New Roman" charset="0"/>
              <a:cs typeface="Arial Unicode MS" charset="0"/>
            </a:endParaRPr>
          </a:p>
        </p:txBody>
      </p:sp>
      <p:sp>
        <p:nvSpPr>
          <p:cNvPr id="5837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9488D120-3CE6-474C-8A92-2CB4871F21F7}" type="slidenum">
              <a:rPr lang="pl-PL" sz="1200">
                <a:solidFill>
                  <a:srgbClr val="000000"/>
                </a:solidFill>
                <a:latin typeface="Times New Roman" charset="0"/>
              </a:rPr>
              <a:pPr algn="r" eaLnBrk="1" hangingPunct="1">
                <a:lnSpc>
                  <a:spcPct val="95000"/>
                </a:lnSpc>
              </a:pPr>
              <a:t>15</a:t>
            </a:fld>
            <a:endParaRPr lang="pl-PL" sz="1200">
              <a:solidFill>
                <a:srgbClr val="000000"/>
              </a:solidFill>
              <a:latin typeface="Times New Roman" charset="0"/>
            </a:endParaRPr>
          </a:p>
        </p:txBody>
      </p:sp>
      <p:sp>
        <p:nvSpPr>
          <p:cNvPr id="58372"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8373"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8CA5C2B0-1265-5A46-935B-361359ACDC81}" type="slidenum">
              <a:rPr lang="pl-PL" sz="1200">
                <a:solidFill>
                  <a:srgbClr val="000000"/>
                </a:solidFill>
                <a:latin typeface="Times New Roman" charset="0"/>
                <a:cs typeface="Arial Unicode MS" charset="0"/>
              </a:rPr>
              <a:pPr eaLnBrk="1" hangingPunct="1"/>
              <a:t>16</a:t>
            </a:fld>
            <a:endParaRPr lang="pl-PL" sz="1200">
              <a:solidFill>
                <a:srgbClr val="000000"/>
              </a:solidFill>
              <a:latin typeface="Times New Roman" charset="0"/>
              <a:cs typeface="Arial Unicode MS" charset="0"/>
            </a:endParaRPr>
          </a:p>
        </p:txBody>
      </p:sp>
      <p:sp>
        <p:nvSpPr>
          <p:cNvPr id="60419"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0420"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C561CF2B-CB23-FB45-B718-A47381913ABF}" type="slidenum">
              <a:rPr lang="pl-PL" sz="1200">
                <a:solidFill>
                  <a:srgbClr val="000000"/>
                </a:solidFill>
                <a:latin typeface="Times New Roman" charset="0"/>
                <a:cs typeface="Arial Unicode MS" charset="0"/>
              </a:rPr>
              <a:pPr eaLnBrk="1" hangingPunct="1"/>
              <a:t>17</a:t>
            </a:fld>
            <a:endParaRPr lang="pl-PL" sz="1200">
              <a:solidFill>
                <a:srgbClr val="000000"/>
              </a:solidFill>
              <a:latin typeface="Times New Roman" charset="0"/>
              <a:cs typeface="Arial Unicode MS" charset="0"/>
            </a:endParaRPr>
          </a:p>
        </p:txBody>
      </p:sp>
      <p:sp>
        <p:nvSpPr>
          <p:cNvPr id="62467"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2468"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661D9F33-434A-974D-91FF-DDF3C64F6140}" type="slidenum">
              <a:rPr lang="pl-PL" sz="1200">
                <a:solidFill>
                  <a:srgbClr val="000000"/>
                </a:solidFill>
                <a:latin typeface="Times New Roman" charset="0"/>
                <a:cs typeface="Arial Unicode MS" charset="0"/>
              </a:rPr>
              <a:pPr eaLnBrk="1" hangingPunct="1"/>
              <a:t>18</a:t>
            </a:fld>
            <a:endParaRPr lang="pl-PL" sz="1200">
              <a:solidFill>
                <a:srgbClr val="000000"/>
              </a:solidFill>
              <a:latin typeface="Times New Roman" charset="0"/>
              <a:cs typeface="Arial Unicode MS" charset="0"/>
            </a:endParaRPr>
          </a:p>
        </p:txBody>
      </p:sp>
      <p:sp>
        <p:nvSpPr>
          <p:cNvPr id="6451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4516"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C0D94062-ED3C-E34A-B82B-3391863F01A3}" type="slidenum">
              <a:rPr lang="pl-PL" sz="1200">
                <a:solidFill>
                  <a:srgbClr val="000000"/>
                </a:solidFill>
                <a:latin typeface="Times New Roman" charset="0"/>
                <a:cs typeface="Arial Unicode MS" charset="0"/>
              </a:rPr>
              <a:pPr eaLnBrk="1" hangingPunct="1"/>
              <a:t>19</a:t>
            </a:fld>
            <a:endParaRPr lang="pl-PL" sz="1200">
              <a:solidFill>
                <a:srgbClr val="000000"/>
              </a:solidFill>
              <a:latin typeface="Times New Roman" charset="0"/>
              <a:cs typeface="Arial Unicode MS" charset="0"/>
            </a:endParaRPr>
          </a:p>
        </p:txBody>
      </p:sp>
      <p:sp>
        <p:nvSpPr>
          <p:cNvPr id="6656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97B70EBA-3E88-0342-962D-B3BFE472968B}" type="slidenum">
              <a:rPr lang="pl-PL" sz="1200">
                <a:solidFill>
                  <a:srgbClr val="000000"/>
                </a:solidFill>
                <a:latin typeface="Times New Roman" charset="0"/>
              </a:rPr>
              <a:pPr algn="r" eaLnBrk="1" hangingPunct="1">
                <a:lnSpc>
                  <a:spcPct val="95000"/>
                </a:lnSpc>
              </a:pPr>
              <a:t>19</a:t>
            </a:fld>
            <a:endParaRPr lang="pl-PL" sz="1200">
              <a:solidFill>
                <a:srgbClr val="000000"/>
              </a:solidFill>
              <a:latin typeface="Times New Roman" charset="0"/>
            </a:endParaRPr>
          </a:p>
        </p:txBody>
      </p:sp>
      <p:sp>
        <p:nvSpPr>
          <p:cNvPr id="66564"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6565"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759E673C-45BB-F242-89AB-92B48D562E69}" type="slidenum">
              <a:rPr lang="pl-PL" sz="1200">
                <a:solidFill>
                  <a:srgbClr val="000000"/>
                </a:solidFill>
                <a:latin typeface="Times New Roman" charset="0"/>
                <a:cs typeface="Arial Unicode MS" charset="0"/>
              </a:rPr>
              <a:pPr eaLnBrk="1" hangingPunct="1"/>
              <a:t>2</a:t>
            </a:fld>
            <a:endParaRPr lang="pl-PL" sz="1200">
              <a:solidFill>
                <a:srgbClr val="000000"/>
              </a:solidFill>
              <a:latin typeface="Times New Roman" charset="0"/>
              <a:cs typeface="Arial Unicode MS" charset="0"/>
            </a:endParaRPr>
          </a:p>
        </p:txBody>
      </p:sp>
      <p:sp>
        <p:nvSpPr>
          <p:cNvPr id="31747"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8"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4F319AE1-C1BD-CA4E-9D42-8478A3C89D1B}" type="slidenum">
              <a:rPr lang="pl-PL" sz="1200">
                <a:solidFill>
                  <a:srgbClr val="000000"/>
                </a:solidFill>
                <a:latin typeface="Times New Roman" charset="0"/>
                <a:cs typeface="Arial Unicode MS" charset="0"/>
              </a:rPr>
              <a:pPr eaLnBrk="1" hangingPunct="1"/>
              <a:t>20</a:t>
            </a:fld>
            <a:endParaRPr lang="pl-PL" sz="1200">
              <a:solidFill>
                <a:srgbClr val="000000"/>
              </a:solidFill>
              <a:latin typeface="Times New Roman" charset="0"/>
              <a:cs typeface="Arial Unicode MS" charset="0"/>
            </a:endParaRPr>
          </a:p>
        </p:txBody>
      </p:sp>
      <p:sp>
        <p:nvSpPr>
          <p:cNvPr id="6861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A5BA745C-5450-2648-8D4C-183DC8C57768}" type="slidenum">
              <a:rPr lang="pl-PL" sz="1200">
                <a:solidFill>
                  <a:srgbClr val="000000"/>
                </a:solidFill>
                <a:latin typeface="Times New Roman" charset="0"/>
              </a:rPr>
              <a:pPr algn="r" eaLnBrk="1" hangingPunct="1">
                <a:lnSpc>
                  <a:spcPct val="95000"/>
                </a:lnSpc>
              </a:pPr>
              <a:t>20</a:t>
            </a:fld>
            <a:endParaRPr lang="pl-PL" sz="1200">
              <a:solidFill>
                <a:srgbClr val="000000"/>
              </a:solidFill>
              <a:latin typeface="Times New Roman" charset="0"/>
            </a:endParaRPr>
          </a:p>
        </p:txBody>
      </p:sp>
      <p:sp>
        <p:nvSpPr>
          <p:cNvPr id="68612"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8613"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A26DCBBB-A4EA-A64E-A067-6756E6A40C01}" type="slidenum">
              <a:rPr lang="pl-PL" sz="1200">
                <a:solidFill>
                  <a:srgbClr val="000000"/>
                </a:solidFill>
                <a:latin typeface="Times New Roman" charset="0"/>
                <a:cs typeface="Arial Unicode MS" charset="0"/>
              </a:rPr>
              <a:pPr eaLnBrk="1" hangingPunct="1"/>
              <a:t>21</a:t>
            </a:fld>
            <a:endParaRPr lang="pl-PL" sz="1200">
              <a:solidFill>
                <a:srgbClr val="000000"/>
              </a:solidFill>
              <a:latin typeface="Times New Roman" charset="0"/>
              <a:cs typeface="Arial Unicode MS" charset="0"/>
            </a:endParaRPr>
          </a:p>
        </p:txBody>
      </p:sp>
      <p:sp>
        <p:nvSpPr>
          <p:cNvPr id="7065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12817229-7E31-9247-B163-431AAF09327C}" type="slidenum">
              <a:rPr lang="pl-PL" sz="1200">
                <a:solidFill>
                  <a:srgbClr val="000000"/>
                </a:solidFill>
                <a:latin typeface="Times New Roman" charset="0"/>
              </a:rPr>
              <a:pPr algn="r" eaLnBrk="1" hangingPunct="1">
                <a:lnSpc>
                  <a:spcPct val="95000"/>
                </a:lnSpc>
              </a:pPr>
              <a:t>21</a:t>
            </a:fld>
            <a:endParaRPr lang="pl-PL" sz="1200">
              <a:solidFill>
                <a:srgbClr val="000000"/>
              </a:solidFill>
              <a:latin typeface="Times New Roman" charset="0"/>
            </a:endParaRPr>
          </a:p>
        </p:txBody>
      </p:sp>
      <p:sp>
        <p:nvSpPr>
          <p:cNvPr id="70660"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0661"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1852087B-6B29-5E4B-85DE-A8E6E152243A}" type="slidenum">
              <a:rPr lang="pl-PL" sz="1200">
                <a:solidFill>
                  <a:srgbClr val="000000"/>
                </a:solidFill>
                <a:latin typeface="Times New Roman" charset="0"/>
                <a:cs typeface="Arial Unicode MS" charset="0"/>
              </a:rPr>
              <a:pPr eaLnBrk="1" hangingPunct="1"/>
              <a:t>22</a:t>
            </a:fld>
            <a:endParaRPr lang="pl-PL" sz="1200">
              <a:solidFill>
                <a:srgbClr val="000000"/>
              </a:solidFill>
              <a:latin typeface="Times New Roman" charset="0"/>
              <a:cs typeface="Arial Unicode MS" charset="0"/>
            </a:endParaRPr>
          </a:p>
        </p:txBody>
      </p:sp>
      <p:sp>
        <p:nvSpPr>
          <p:cNvPr id="7270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C547FC85-ACEA-D647-BB64-4103E2619C32}" type="slidenum">
              <a:rPr lang="pl-PL" sz="1200">
                <a:solidFill>
                  <a:srgbClr val="000000"/>
                </a:solidFill>
                <a:latin typeface="Times New Roman" charset="0"/>
              </a:rPr>
              <a:pPr algn="r" eaLnBrk="1" hangingPunct="1">
                <a:lnSpc>
                  <a:spcPct val="95000"/>
                </a:lnSpc>
              </a:pPr>
              <a:t>22</a:t>
            </a:fld>
            <a:endParaRPr lang="pl-PL" sz="1200">
              <a:solidFill>
                <a:srgbClr val="000000"/>
              </a:solidFill>
              <a:latin typeface="Times New Roman" charset="0"/>
            </a:endParaRPr>
          </a:p>
        </p:txBody>
      </p:sp>
      <p:sp>
        <p:nvSpPr>
          <p:cNvPr id="72708"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2709"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AE20430F-3804-A843-AA20-A6D5ECF49CEF}" type="slidenum">
              <a:rPr lang="pl-PL" sz="1200">
                <a:solidFill>
                  <a:srgbClr val="000000"/>
                </a:solidFill>
                <a:latin typeface="Times New Roman" charset="0"/>
                <a:cs typeface="Arial Unicode MS" charset="0"/>
              </a:rPr>
              <a:pPr eaLnBrk="1" hangingPunct="1"/>
              <a:t>23</a:t>
            </a:fld>
            <a:endParaRPr lang="pl-PL" sz="1200">
              <a:solidFill>
                <a:srgbClr val="000000"/>
              </a:solidFill>
              <a:latin typeface="Times New Roman" charset="0"/>
              <a:cs typeface="Arial Unicode MS" charset="0"/>
            </a:endParaRPr>
          </a:p>
        </p:txBody>
      </p:sp>
      <p:sp>
        <p:nvSpPr>
          <p:cNvPr id="7475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4756"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09D18467-D73B-5B4C-97B6-009134D73483}" type="slidenum">
              <a:rPr lang="pl-PL" sz="1200">
                <a:solidFill>
                  <a:srgbClr val="000000"/>
                </a:solidFill>
                <a:latin typeface="Times New Roman" charset="0"/>
                <a:cs typeface="Arial Unicode MS" charset="0"/>
              </a:rPr>
              <a:pPr eaLnBrk="1" hangingPunct="1"/>
              <a:t>24</a:t>
            </a:fld>
            <a:endParaRPr lang="pl-PL" sz="1200">
              <a:solidFill>
                <a:srgbClr val="000000"/>
              </a:solidFill>
              <a:latin typeface="Times New Roman" charset="0"/>
              <a:cs typeface="Arial Unicode MS" charset="0"/>
            </a:endParaRPr>
          </a:p>
        </p:txBody>
      </p:sp>
      <p:sp>
        <p:nvSpPr>
          <p:cNvPr id="7680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6804"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5B14E209-6A34-E043-9121-8688499B53F9}" type="slidenum">
              <a:rPr lang="pl-PL" sz="1200">
                <a:solidFill>
                  <a:srgbClr val="000000"/>
                </a:solidFill>
                <a:latin typeface="Times New Roman" charset="0"/>
                <a:cs typeface="Arial Unicode MS" charset="0"/>
              </a:rPr>
              <a:pPr eaLnBrk="1" hangingPunct="1"/>
              <a:t>25</a:t>
            </a:fld>
            <a:endParaRPr lang="pl-PL" sz="1200">
              <a:solidFill>
                <a:srgbClr val="000000"/>
              </a:solidFill>
              <a:latin typeface="Times New Roman" charset="0"/>
              <a:cs typeface="Arial Unicode MS" charset="0"/>
            </a:endParaRPr>
          </a:p>
        </p:txBody>
      </p:sp>
      <p:sp>
        <p:nvSpPr>
          <p:cNvPr id="78851"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8852"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D6C7A70B-A67A-7B44-99DD-1E78086AF134}" type="slidenum">
              <a:rPr lang="pl-PL" sz="1200">
                <a:solidFill>
                  <a:srgbClr val="000000"/>
                </a:solidFill>
                <a:latin typeface="Times New Roman" charset="0"/>
                <a:cs typeface="Arial Unicode MS" charset="0"/>
              </a:rPr>
              <a:pPr eaLnBrk="1" hangingPunct="1"/>
              <a:t>26</a:t>
            </a:fld>
            <a:endParaRPr lang="pl-PL" sz="1200">
              <a:solidFill>
                <a:srgbClr val="000000"/>
              </a:solidFill>
              <a:latin typeface="Times New Roman" charset="0"/>
              <a:cs typeface="Arial Unicode MS" charset="0"/>
            </a:endParaRPr>
          </a:p>
        </p:txBody>
      </p:sp>
      <p:sp>
        <p:nvSpPr>
          <p:cNvPr id="8089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15C6E25B-FBD7-C547-822E-8E2D15985A17}" type="slidenum">
              <a:rPr lang="pl-PL" sz="1200">
                <a:solidFill>
                  <a:srgbClr val="000000"/>
                </a:solidFill>
                <a:latin typeface="Times New Roman" charset="0"/>
              </a:rPr>
              <a:pPr algn="r" eaLnBrk="1" hangingPunct="1">
                <a:lnSpc>
                  <a:spcPct val="95000"/>
                </a:lnSpc>
              </a:pPr>
              <a:t>26</a:t>
            </a:fld>
            <a:endParaRPr lang="pl-PL" sz="1200">
              <a:solidFill>
                <a:srgbClr val="000000"/>
              </a:solidFill>
              <a:latin typeface="Times New Roman" charset="0"/>
            </a:endParaRPr>
          </a:p>
        </p:txBody>
      </p:sp>
      <p:sp>
        <p:nvSpPr>
          <p:cNvPr id="80900"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0901"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96BFBAD3-B69C-8044-8562-B9F4C6FEBE60}" type="slidenum">
              <a:rPr lang="pl-PL" sz="1200">
                <a:solidFill>
                  <a:srgbClr val="000000"/>
                </a:solidFill>
                <a:latin typeface="Times New Roman" charset="0"/>
                <a:cs typeface="Arial Unicode MS" charset="0"/>
              </a:rPr>
              <a:pPr eaLnBrk="1" hangingPunct="1"/>
              <a:t>27</a:t>
            </a:fld>
            <a:endParaRPr lang="pl-PL" sz="1200">
              <a:solidFill>
                <a:srgbClr val="000000"/>
              </a:solidFill>
              <a:latin typeface="Times New Roman" charset="0"/>
              <a:cs typeface="Arial Unicode MS" charset="0"/>
            </a:endParaRPr>
          </a:p>
        </p:txBody>
      </p:sp>
      <p:sp>
        <p:nvSpPr>
          <p:cNvPr id="8294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51CE6879-47A1-B344-8598-19D596CACF8C}" type="slidenum">
              <a:rPr lang="pl-PL" sz="1200">
                <a:solidFill>
                  <a:srgbClr val="000000"/>
                </a:solidFill>
                <a:latin typeface="Times New Roman" charset="0"/>
              </a:rPr>
              <a:pPr algn="r" eaLnBrk="1" hangingPunct="1">
                <a:lnSpc>
                  <a:spcPct val="95000"/>
                </a:lnSpc>
              </a:pPr>
              <a:t>27</a:t>
            </a:fld>
            <a:endParaRPr lang="pl-PL" sz="1200">
              <a:solidFill>
                <a:srgbClr val="000000"/>
              </a:solidFill>
              <a:latin typeface="Times New Roman" charset="0"/>
            </a:endParaRPr>
          </a:p>
        </p:txBody>
      </p:sp>
      <p:sp>
        <p:nvSpPr>
          <p:cNvPr id="82948"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2949"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823F7707-D549-AC40-B22B-5EB35381ED3D}" type="slidenum">
              <a:rPr lang="pl-PL" sz="1200">
                <a:solidFill>
                  <a:srgbClr val="000000"/>
                </a:solidFill>
                <a:latin typeface="Times New Roman" charset="0"/>
                <a:cs typeface="Arial Unicode MS" charset="0"/>
              </a:rPr>
              <a:pPr eaLnBrk="1" hangingPunct="1"/>
              <a:t>28</a:t>
            </a:fld>
            <a:endParaRPr lang="pl-PL" sz="1200">
              <a:solidFill>
                <a:srgbClr val="000000"/>
              </a:solidFill>
              <a:latin typeface="Times New Roman" charset="0"/>
              <a:cs typeface="Arial Unicode MS" charset="0"/>
            </a:endParaRPr>
          </a:p>
        </p:txBody>
      </p:sp>
      <p:sp>
        <p:nvSpPr>
          <p:cNvPr id="8499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C2CDBCC2-5E8A-654B-A261-83FE2E10F473}" type="slidenum">
              <a:rPr lang="pl-PL" sz="1200">
                <a:solidFill>
                  <a:srgbClr val="000000"/>
                </a:solidFill>
                <a:latin typeface="Times New Roman" charset="0"/>
              </a:rPr>
              <a:pPr algn="r" eaLnBrk="1" hangingPunct="1">
                <a:lnSpc>
                  <a:spcPct val="95000"/>
                </a:lnSpc>
              </a:pPr>
              <a:t>28</a:t>
            </a:fld>
            <a:endParaRPr lang="pl-PL" sz="1200">
              <a:solidFill>
                <a:srgbClr val="000000"/>
              </a:solidFill>
              <a:latin typeface="Times New Roman" charset="0"/>
            </a:endParaRPr>
          </a:p>
        </p:txBody>
      </p:sp>
      <p:sp>
        <p:nvSpPr>
          <p:cNvPr id="84996"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4997"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F7FD1A64-56B7-AF4F-9D9E-0E9EFEC11590}" type="slidenum">
              <a:rPr lang="pl-PL" sz="1200">
                <a:solidFill>
                  <a:srgbClr val="000000"/>
                </a:solidFill>
                <a:latin typeface="Times New Roman" charset="0"/>
                <a:cs typeface="Arial Unicode MS" charset="0"/>
              </a:rPr>
              <a:pPr eaLnBrk="1" hangingPunct="1"/>
              <a:t>29</a:t>
            </a:fld>
            <a:endParaRPr lang="pl-PL" sz="1200">
              <a:solidFill>
                <a:srgbClr val="000000"/>
              </a:solidFill>
              <a:latin typeface="Times New Roman" charset="0"/>
              <a:cs typeface="Arial Unicode MS" charset="0"/>
            </a:endParaRPr>
          </a:p>
        </p:txBody>
      </p:sp>
      <p:sp>
        <p:nvSpPr>
          <p:cNvPr id="8704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73616C35-EF52-3C45-A9D4-54CCB2659A59}" type="slidenum">
              <a:rPr lang="pl-PL" sz="1200">
                <a:solidFill>
                  <a:srgbClr val="000000"/>
                </a:solidFill>
                <a:latin typeface="Times New Roman" charset="0"/>
              </a:rPr>
              <a:pPr algn="r" eaLnBrk="1" hangingPunct="1">
                <a:lnSpc>
                  <a:spcPct val="95000"/>
                </a:lnSpc>
              </a:pPr>
              <a:t>29</a:t>
            </a:fld>
            <a:endParaRPr lang="pl-PL" sz="1200">
              <a:solidFill>
                <a:srgbClr val="000000"/>
              </a:solidFill>
              <a:latin typeface="Times New Roman" charset="0"/>
            </a:endParaRPr>
          </a:p>
        </p:txBody>
      </p:sp>
      <p:sp>
        <p:nvSpPr>
          <p:cNvPr id="87044"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7045"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007442D8-D1FE-C841-A035-59041E7FA472}" type="slidenum">
              <a:rPr lang="pl-PL" sz="1200">
                <a:solidFill>
                  <a:srgbClr val="000000"/>
                </a:solidFill>
                <a:latin typeface="Times New Roman" charset="0"/>
                <a:cs typeface="Arial Unicode MS" charset="0"/>
              </a:rPr>
              <a:pPr eaLnBrk="1" hangingPunct="1"/>
              <a:t>3</a:t>
            </a:fld>
            <a:endParaRPr lang="pl-PL" sz="1200">
              <a:solidFill>
                <a:srgbClr val="000000"/>
              </a:solidFill>
              <a:latin typeface="Times New Roman" charset="0"/>
              <a:cs typeface="Arial Unicode MS" charset="0"/>
            </a:endParaRPr>
          </a:p>
        </p:txBody>
      </p:sp>
      <p:sp>
        <p:nvSpPr>
          <p:cNvPr id="3379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3796"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3BB6349B-C6DC-194B-A145-5ABB08EE837F}" type="slidenum">
              <a:rPr lang="pl-PL" sz="1200">
                <a:solidFill>
                  <a:srgbClr val="000000"/>
                </a:solidFill>
                <a:latin typeface="Times New Roman" charset="0"/>
                <a:cs typeface="Arial Unicode MS" charset="0"/>
              </a:rPr>
              <a:pPr eaLnBrk="1" hangingPunct="1"/>
              <a:t>30</a:t>
            </a:fld>
            <a:endParaRPr lang="pl-PL" sz="1200">
              <a:solidFill>
                <a:srgbClr val="000000"/>
              </a:solidFill>
              <a:latin typeface="Times New Roman" charset="0"/>
              <a:cs typeface="Arial Unicode MS" charset="0"/>
            </a:endParaRPr>
          </a:p>
        </p:txBody>
      </p:sp>
      <p:sp>
        <p:nvSpPr>
          <p:cNvPr id="89091"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9092"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88486D6E-2688-614C-A967-5A5FEB0D1DA9}" type="slidenum">
              <a:rPr lang="pl-PL" sz="1200">
                <a:solidFill>
                  <a:srgbClr val="000000"/>
                </a:solidFill>
                <a:latin typeface="Times New Roman" charset="0"/>
                <a:cs typeface="Arial Unicode MS" charset="0"/>
              </a:rPr>
              <a:pPr eaLnBrk="1" hangingPunct="1"/>
              <a:t>31</a:t>
            </a:fld>
            <a:endParaRPr lang="pl-PL" sz="1200">
              <a:solidFill>
                <a:srgbClr val="000000"/>
              </a:solidFill>
              <a:latin typeface="Times New Roman" charset="0"/>
              <a:cs typeface="Arial Unicode MS" charset="0"/>
            </a:endParaRPr>
          </a:p>
        </p:txBody>
      </p:sp>
      <p:sp>
        <p:nvSpPr>
          <p:cNvPr id="91139"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1140"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84F506F1-D387-C646-AF48-AEA6FFD6338B}" type="slidenum">
              <a:rPr lang="pl-PL" sz="1200">
                <a:solidFill>
                  <a:srgbClr val="000000"/>
                </a:solidFill>
                <a:latin typeface="Times New Roman" charset="0"/>
                <a:cs typeface="Arial Unicode MS" charset="0"/>
              </a:rPr>
              <a:pPr eaLnBrk="1" hangingPunct="1"/>
              <a:t>32</a:t>
            </a:fld>
            <a:endParaRPr lang="pl-PL" sz="1200">
              <a:solidFill>
                <a:srgbClr val="000000"/>
              </a:solidFill>
              <a:latin typeface="Times New Roman" charset="0"/>
              <a:cs typeface="Arial Unicode MS" charset="0"/>
            </a:endParaRPr>
          </a:p>
        </p:txBody>
      </p:sp>
      <p:sp>
        <p:nvSpPr>
          <p:cNvPr id="93187"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3188"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9D444893-AE4D-F743-A255-EE9268C35B49}" type="slidenum">
              <a:rPr lang="pl-PL" sz="1200">
                <a:solidFill>
                  <a:srgbClr val="000000"/>
                </a:solidFill>
                <a:latin typeface="Times New Roman" charset="0"/>
                <a:cs typeface="Arial Unicode MS" charset="0"/>
              </a:rPr>
              <a:pPr eaLnBrk="1" hangingPunct="1"/>
              <a:t>33</a:t>
            </a:fld>
            <a:endParaRPr lang="pl-PL" sz="1200">
              <a:solidFill>
                <a:srgbClr val="000000"/>
              </a:solidFill>
              <a:latin typeface="Times New Roman" charset="0"/>
              <a:cs typeface="Arial Unicode MS" charset="0"/>
            </a:endParaRPr>
          </a:p>
        </p:txBody>
      </p:sp>
      <p:sp>
        <p:nvSpPr>
          <p:cNvPr id="9523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5236"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30A0EBC1-99F9-3642-B55C-2B0EB8637E60}" type="slidenum">
              <a:rPr lang="pl-PL" sz="1200">
                <a:solidFill>
                  <a:srgbClr val="000000"/>
                </a:solidFill>
                <a:latin typeface="Times New Roman" charset="0"/>
                <a:cs typeface="Arial Unicode MS" charset="0"/>
              </a:rPr>
              <a:pPr eaLnBrk="1" hangingPunct="1"/>
              <a:t>34</a:t>
            </a:fld>
            <a:endParaRPr lang="pl-PL" sz="1200">
              <a:solidFill>
                <a:srgbClr val="000000"/>
              </a:solidFill>
              <a:latin typeface="Times New Roman" charset="0"/>
              <a:cs typeface="Arial Unicode MS" charset="0"/>
            </a:endParaRPr>
          </a:p>
        </p:txBody>
      </p:sp>
      <p:sp>
        <p:nvSpPr>
          <p:cNvPr id="9728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7284"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65A4C520-9FC3-7649-A1B2-DFD7DC07991B}" type="slidenum">
              <a:rPr lang="pl-PL" sz="1200">
                <a:solidFill>
                  <a:srgbClr val="000000"/>
                </a:solidFill>
                <a:latin typeface="Times New Roman" charset="0"/>
                <a:cs typeface="Arial Unicode MS" charset="0"/>
              </a:rPr>
              <a:pPr eaLnBrk="1" hangingPunct="1"/>
              <a:t>35</a:t>
            </a:fld>
            <a:endParaRPr lang="pl-PL" sz="1200">
              <a:solidFill>
                <a:srgbClr val="000000"/>
              </a:solidFill>
              <a:latin typeface="Times New Roman" charset="0"/>
              <a:cs typeface="Arial Unicode MS" charset="0"/>
            </a:endParaRPr>
          </a:p>
        </p:txBody>
      </p:sp>
      <p:sp>
        <p:nvSpPr>
          <p:cNvPr id="99331"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9332"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67B9B42E-A491-F24C-BA79-AD8903BAC0F6}" type="slidenum">
              <a:rPr lang="pl-PL" sz="1200">
                <a:solidFill>
                  <a:srgbClr val="000000"/>
                </a:solidFill>
                <a:latin typeface="Times New Roman" charset="0"/>
                <a:cs typeface="Arial Unicode MS" charset="0"/>
              </a:rPr>
              <a:pPr eaLnBrk="1" hangingPunct="1"/>
              <a:t>4</a:t>
            </a:fld>
            <a:endParaRPr lang="pl-PL" sz="1200">
              <a:solidFill>
                <a:srgbClr val="000000"/>
              </a:solidFill>
              <a:latin typeface="Times New Roman" charset="0"/>
              <a:cs typeface="Arial Unicode MS" charset="0"/>
            </a:endParaRPr>
          </a:p>
        </p:txBody>
      </p:sp>
      <p:sp>
        <p:nvSpPr>
          <p:cNvPr id="3584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4"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082C99C5-1731-354C-AE5D-3547141E80A2}" type="slidenum">
              <a:rPr lang="pl-PL" sz="1200">
                <a:solidFill>
                  <a:srgbClr val="000000"/>
                </a:solidFill>
                <a:latin typeface="Times New Roman" charset="0"/>
                <a:cs typeface="Arial Unicode MS" charset="0"/>
              </a:rPr>
              <a:pPr eaLnBrk="1" hangingPunct="1"/>
              <a:t>5</a:t>
            </a:fld>
            <a:endParaRPr lang="pl-PL" sz="1200">
              <a:solidFill>
                <a:srgbClr val="000000"/>
              </a:solidFill>
              <a:latin typeface="Times New Roman" charset="0"/>
              <a:cs typeface="Arial Unicode MS" charset="0"/>
            </a:endParaRPr>
          </a:p>
        </p:txBody>
      </p:sp>
      <p:sp>
        <p:nvSpPr>
          <p:cNvPr id="3789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3E99D5C3-BA37-6148-BB9B-D65E7211C73C}" type="slidenum">
              <a:rPr lang="pl-PL" sz="1200">
                <a:solidFill>
                  <a:srgbClr val="000000"/>
                </a:solidFill>
                <a:latin typeface="Times New Roman" charset="0"/>
              </a:rPr>
              <a:pPr algn="r" eaLnBrk="1" hangingPunct="1">
                <a:lnSpc>
                  <a:spcPct val="95000"/>
                </a:lnSpc>
              </a:pPr>
              <a:t>5</a:t>
            </a:fld>
            <a:endParaRPr lang="pl-PL" sz="1200">
              <a:solidFill>
                <a:srgbClr val="000000"/>
              </a:solidFill>
              <a:latin typeface="Times New Roman" charset="0"/>
            </a:endParaRPr>
          </a:p>
        </p:txBody>
      </p:sp>
      <p:sp>
        <p:nvSpPr>
          <p:cNvPr id="37892"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3"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2961C012-A9B6-1844-816C-FAB33DB7CE54}" type="slidenum">
              <a:rPr lang="pl-PL" sz="1200">
                <a:solidFill>
                  <a:srgbClr val="000000"/>
                </a:solidFill>
                <a:latin typeface="Times New Roman" charset="0"/>
                <a:cs typeface="Arial Unicode MS" charset="0"/>
              </a:rPr>
              <a:pPr eaLnBrk="1" hangingPunct="1"/>
              <a:t>6</a:t>
            </a:fld>
            <a:endParaRPr lang="pl-PL" sz="1200">
              <a:solidFill>
                <a:srgbClr val="000000"/>
              </a:solidFill>
              <a:latin typeface="Times New Roman" charset="0"/>
              <a:cs typeface="Arial Unicode MS" charset="0"/>
            </a:endParaRPr>
          </a:p>
        </p:txBody>
      </p:sp>
      <p:sp>
        <p:nvSpPr>
          <p:cNvPr id="39939"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40"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8623A23D-A130-9046-9364-3ECEC8CC7C68}" type="slidenum">
              <a:rPr lang="pl-PL" sz="1200">
                <a:solidFill>
                  <a:srgbClr val="000000"/>
                </a:solidFill>
                <a:latin typeface="Times New Roman" charset="0"/>
                <a:cs typeface="Arial Unicode MS" charset="0"/>
              </a:rPr>
              <a:pPr eaLnBrk="1" hangingPunct="1"/>
              <a:t>7</a:t>
            </a:fld>
            <a:endParaRPr lang="pl-PL" sz="1200">
              <a:solidFill>
                <a:srgbClr val="000000"/>
              </a:solidFill>
              <a:latin typeface="Times New Roman" charset="0"/>
              <a:cs typeface="Arial Unicode MS" charset="0"/>
            </a:endParaRPr>
          </a:p>
        </p:txBody>
      </p:sp>
      <p:sp>
        <p:nvSpPr>
          <p:cNvPr id="4198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7E33DB3A-0818-574D-819E-F0F32A8256EE}" type="slidenum">
              <a:rPr lang="pl-PL" sz="1200">
                <a:solidFill>
                  <a:srgbClr val="000000"/>
                </a:solidFill>
                <a:latin typeface="Times New Roman" charset="0"/>
              </a:rPr>
              <a:pPr algn="r" eaLnBrk="1" hangingPunct="1">
                <a:lnSpc>
                  <a:spcPct val="95000"/>
                </a:lnSpc>
              </a:pPr>
              <a:t>7</a:t>
            </a:fld>
            <a:endParaRPr lang="pl-PL" sz="1200">
              <a:solidFill>
                <a:srgbClr val="000000"/>
              </a:solidFill>
              <a:latin typeface="Times New Roman" charset="0"/>
            </a:endParaRPr>
          </a:p>
        </p:txBody>
      </p:sp>
      <p:sp>
        <p:nvSpPr>
          <p:cNvPr id="41988"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9"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ED63C8E8-811A-E443-B57C-470D62F3FDA0}" type="slidenum">
              <a:rPr lang="pl-PL" sz="1200">
                <a:solidFill>
                  <a:srgbClr val="000000"/>
                </a:solidFill>
                <a:latin typeface="Times New Roman" charset="0"/>
                <a:cs typeface="Arial Unicode MS" charset="0"/>
              </a:rPr>
              <a:pPr eaLnBrk="1" hangingPunct="1"/>
              <a:t>8</a:t>
            </a:fld>
            <a:endParaRPr lang="pl-PL" sz="1200">
              <a:solidFill>
                <a:srgbClr val="000000"/>
              </a:solidFill>
              <a:latin typeface="Times New Roman" charset="0"/>
              <a:cs typeface="Arial Unicode MS" charset="0"/>
            </a:endParaRPr>
          </a:p>
        </p:txBody>
      </p:sp>
      <p:sp>
        <p:nvSpPr>
          <p:cNvPr id="4403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50465E5D-7582-BC4E-8BB6-0FB73AA344D1}" type="slidenum">
              <a:rPr lang="pl-PL" sz="1200">
                <a:solidFill>
                  <a:srgbClr val="000000"/>
                </a:solidFill>
                <a:latin typeface="Times New Roman" charset="0"/>
              </a:rPr>
              <a:pPr algn="r" eaLnBrk="1" hangingPunct="1">
                <a:lnSpc>
                  <a:spcPct val="95000"/>
                </a:lnSpc>
              </a:pPr>
              <a:t>8</a:t>
            </a:fld>
            <a:endParaRPr lang="pl-PL" sz="1200">
              <a:solidFill>
                <a:srgbClr val="000000"/>
              </a:solidFill>
              <a:latin typeface="Times New Roman" charset="0"/>
            </a:endParaRPr>
          </a:p>
        </p:txBody>
      </p:sp>
      <p:sp>
        <p:nvSpPr>
          <p:cNvPr id="44036"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7"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55600" eaLnBrk="0" hangingPunct="0">
              <a:tabLst>
                <a:tab pos="633413" algn="l"/>
                <a:tab pos="1268413" algn="l"/>
                <a:tab pos="1903413" algn="l"/>
                <a:tab pos="2538413" algn="l"/>
              </a:tabLst>
              <a:defRPr sz="2400">
                <a:solidFill>
                  <a:schemeClr val="tx1"/>
                </a:solidFill>
                <a:latin typeface="Arial" charset="0"/>
                <a:ea typeface="ＭＳ Ｐゴシック" charset="0"/>
                <a:cs typeface="ＭＳ Ｐゴシック" charset="0"/>
              </a:defRPr>
            </a:lvl1pPr>
            <a:lvl2pPr marL="742950" indent="-28575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2pPr>
            <a:lvl3pPr marL="11430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3pPr>
            <a:lvl4pPr marL="16002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4pPr>
            <a:lvl5pPr marL="2057400" indent="-228600" defTabSz="355600" eaLnBrk="0" hangingPunct="0">
              <a:tabLst>
                <a:tab pos="633413" algn="l"/>
                <a:tab pos="1268413" algn="l"/>
                <a:tab pos="1903413" algn="l"/>
                <a:tab pos="2538413" algn="l"/>
              </a:tabLst>
              <a:defRPr sz="2400">
                <a:solidFill>
                  <a:schemeClr val="tx1"/>
                </a:solidFill>
                <a:latin typeface="Arial" charset="0"/>
                <a:ea typeface="ＭＳ Ｐゴシック" charset="0"/>
              </a:defRPr>
            </a:lvl5pPr>
            <a:lvl6pPr marL="25146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6pPr>
            <a:lvl7pPr marL="29718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7pPr>
            <a:lvl8pPr marL="34290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8pPr>
            <a:lvl9pPr marL="3886200" indent="-228600" defTabSz="355600" eaLnBrk="0" fontAlgn="base" hangingPunct="0">
              <a:spcBef>
                <a:spcPct val="0"/>
              </a:spcBef>
              <a:spcAft>
                <a:spcPct val="0"/>
              </a:spcAft>
              <a:tabLst>
                <a:tab pos="633413" algn="l"/>
                <a:tab pos="1268413" algn="l"/>
                <a:tab pos="1903413" algn="l"/>
                <a:tab pos="2538413" algn="l"/>
              </a:tabLst>
              <a:defRPr sz="2400">
                <a:solidFill>
                  <a:schemeClr val="tx1"/>
                </a:solidFill>
                <a:latin typeface="Arial" charset="0"/>
                <a:ea typeface="ＭＳ Ｐゴシック" charset="0"/>
              </a:defRPr>
            </a:lvl9pPr>
          </a:lstStyle>
          <a:p>
            <a:pPr eaLnBrk="1" hangingPunct="1"/>
            <a:fld id="{944A0D9B-5D07-A740-9702-BE46D736FB29}" type="slidenum">
              <a:rPr lang="pl-PL" sz="1200">
                <a:solidFill>
                  <a:srgbClr val="000000"/>
                </a:solidFill>
                <a:latin typeface="Times New Roman" charset="0"/>
                <a:cs typeface="Arial Unicode MS" charset="0"/>
              </a:rPr>
              <a:pPr eaLnBrk="1" hangingPunct="1"/>
              <a:t>9</a:t>
            </a:fld>
            <a:endParaRPr lang="pl-PL" sz="1200">
              <a:solidFill>
                <a:srgbClr val="000000"/>
              </a:solidFill>
              <a:latin typeface="Times New Roman" charset="0"/>
              <a:cs typeface="Arial Unicode MS" charset="0"/>
            </a:endParaRPr>
          </a:p>
        </p:txBody>
      </p:sp>
      <p:sp>
        <p:nvSpPr>
          <p:cNvPr id="4608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lnSpc>
                <a:spcPct val="95000"/>
              </a:lnSpc>
            </a:pPr>
            <a:fld id="{B7B385FF-8A23-5946-BA4E-EAF755C30AB3}" type="slidenum">
              <a:rPr lang="pl-PL" sz="1200">
                <a:solidFill>
                  <a:srgbClr val="000000"/>
                </a:solidFill>
                <a:latin typeface="Times New Roman" charset="0"/>
              </a:rPr>
              <a:pPr algn="r" eaLnBrk="1" hangingPunct="1">
                <a:lnSpc>
                  <a:spcPct val="95000"/>
                </a:lnSpc>
              </a:pPr>
              <a:t>9</a:t>
            </a:fld>
            <a:endParaRPr lang="pl-PL" sz="1200">
              <a:solidFill>
                <a:srgbClr val="000000"/>
              </a:solidFill>
              <a:latin typeface="Times New Roman" charset="0"/>
            </a:endParaRPr>
          </a:p>
        </p:txBody>
      </p:sp>
      <p:sp>
        <p:nvSpPr>
          <p:cNvPr id="46084" name="Rectangle 2"/>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5" name="Rectangle 3"/>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numCol="1" anchor="ctr" anchorCtr="0" compatLnSpc="1">
            <a:prstTxWarp prst="textNoShape">
              <a:avLst/>
            </a:prstTxWarp>
          </a:bodyPr>
          <a:lstStyle/>
          <a:p>
            <a:endParaRPr lang="es-E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C"/>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C"/>
          </a:p>
        </p:txBody>
      </p:sp>
      <p:sp>
        <p:nvSpPr>
          <p:cNvPr id="4" name="3 Marcador de fecha"/>
          <p:cNvSpPr>
            <a:spLocks noGrp="1"/>
          </p:cNvSpPr>
          <p:nvPr>
            <p:ph type="dt" sz="half" idx="10"/>
          </p:nvPr>
        </p:nvSpPr>
        <p:spPr/>
        <p:txBody>
          <a:bodyPr/>
          <a:lstStyle>
            <a:lvl1pPr>
              <a:defRPr/>
            </a:lvl1pPr>
          </a:lstStyle>
          <a:p>
            <a:pPr>
              <a:defRPr/>
            </a:pPr>
            <a:fld id="{53C6D4C2-CE4A-D94A-9A32-392E0713C20A}" type="datetimeFigureOut">
              <a:rPr lang="es-EC"/>
              <a:pPr>
                <a:defRPr/>
              </a:pPr>
              <a:t>23/02/12</a:t>
            </a:fld>
            <a:endParaRPr lang="es-EC"/>
          </a:p>
        </p:txBody>
      </p:sp>
      <p:sp>
        <p:nvSpPr>
          <p:cNvPr id="5" name="4 Marcador de pie de página"/>
          <p:cNvSpPr>
            <a:spLocks noGrp="1"/>
          </p:cNvSpPr>
          <p:nvPr>
            <p:ph type="ftr" sz="quarter" idx="11"/>
          </p:nvPr>
        </p:nvSpPr>
        <p:spPr/>
        <p:txBody>
          <a:bodyPr/>
          <a:lstStyle>
            <a:lvl1pPr>
              <a:defRPr/>
            </a:lvl1pPr>
          </a:lstStyle>
          <a:p>
            <a:pPr>
              <a:defRPr/>
            </a:pPr>
            <a:endParaRPr lang="es-EC"/>
          </a:p>
        </p:txBody>
      </p:sp>
      <p:sp>
        <p:nvSpPr>
          <p:cNvPr id="6" name="5 Marcador de número de diapositiva"/>
          <p:cNvSpPr>
            <a:spLocks noGrp="1"/>
          </p:cNvSpPr>
          <p:nvPr>
            <p:ph type="sldNum" sz="quarter" idx="12"/>
          </p:nvPr>
        </p:nvSpPr>
        <p:spPr/>
        <p:txBody>
          <a:bodyPr/>
          <a:lstStyle>
            <a:lvl1pPr>
              <a:defRPr/>
            </a:lvl1pPr>
          </a:lstStyle>
          <a:p>
            <a:pPr>
              <a:defRPr/>
            </a:pPr>
            <a:fld id="{FA8A0C3C-E895-B34F-B19A-D31D58DD95EA}" type="slidenum">
              <a:rPr lang="es-EC"/>
              <a:pPr>
                <a:defRPr/>
              </a:pPr>
              <a:t>‹#›</a:t>
            </a:fld>
            <a:endParaRPr lang="es-EC"/>
          </a:p>
        </p:txBody>
      </p:sp>
    </p:spTree>
    <p:extLst>
      <p:ext uri="{BB962C8B-B14F-4D97-AF65-F5344CB8AC3E}">
        <p14:creationId xmlns:p14="http://schemas.microsoft.com/office/powerpoint/2010/main" val="228739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pPr>
              <a:defRPr/>
            </a:pPr>
            <a:fld id="{F1C98E67-B68B-6E41-B282-9E38E09055D4}" type="datetimeFigureOut">
              <a:rPr lang="es-EC"/>
              <a:pPr>
                <a:defRPr/>
              </a:pPr>
              <a:t>23/02/12</a:t>
            </a:fld>
            <a:endParaRPr lang="es-EC"/>
          </a:p>
        </p:txBody>
      </p:sp>
      <p:sp>
        <p:nvSpPr>
          <p:cNvPr id="5" name="4 Marcador de pie de página"/>
          <p:cNvSpPr>
            <a:spLocks noGrp="1"/>
          </p:cNvSpPr>
          <p:nvPr>
            <p:ph type="ftr" sz="quarter" idx="11"/>
          </p:nvPr>
        </p:nvSpPr>
        <p:spPr/>
        <p:txBody>
          <a:bodyPr/>
          <a:lstStyle>
            <a:lvl1pPr>
              <a:defRPr/>
            </a:lvl1pPr>
          </a:lstStyle>
          <a:p>
            <a:pPr>
              <a:defRPr/>
            </a:pPr>
            <a:endParaRPr lang="es-EC"/>
          </a:p>
        </p:txBody>
      </p:sp>
      <p:sp>
        <p:nvSpPr>
          <p:cNvPr id="6" name="5 Marcador de número de diapositiva"/>
          <p:cNvSpPr>
            <a:spLocks noGrp="1"/>
          </p:cNvSpPr>
          <p:nvPr>
            <p:ph type="sldNum" sz="quarter" idx="12"/>
          </p:nvPr>
        </p:nvSpPr>
        <p:spPr/>
        <p:txBody>
          <a:bodyPr/>
          <a:lstStyle>
            <a:lvl1pPr>
              <a:defRPr/>
            </a:lvl1pPr>
          </a:lstStyle>
          <a:p>
            <a:pPr>
              <a:defRPr/>
            </a:pPr>
            <a:fld id="{512E1DAC-48AA-AB4F-84D5-11BEE8895CCA}" type="slidenum">
              <a:rPr lang="es-EC"/>
              <a:pPr>
                <a:defRPr/>
              </a:pPr>
              <a:t>‹#›</a:t>
            </a:fld>
            <a:endParaRPr lang="es-EC"/>
          </a:p>
        </p:txBody>
      </p:sp>
    </p:spTree>
    <p:extLst>
      <p:ext uri="{BB962C8B-B14F-4D97-AF65-F5344CB8AC3E}">
        <p14:creationId xmlns:p14="http://schemas.microsoft.com/office/powerpoint/2010/main" val="201288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pPr>
              <a:defRPr/>
            </a:pPr>
            <a:fld id="{B7FF388B-8163-294E-B272-7E7F8020FAB1}" type="datetimeFigureOut">
              <a:rPr lang="es-EC"/>
              <a:pPr>
                <a:defRPr/>
              </a:pPr>
              <a:t>23/02/12</a:t>
            </a:fld>
            <a:endParaRPr lang="es-EC"/>
          </a:p>
        </p:txBody>
      </p:sp>
      <p:sp>
        <p:nvSpPr>
          <p:cNvPr id="5" name="4 Marcador de pie de página"/>
          <p:cNvSpPr>
            <a:spLocks noGrp="1"/>
          </p:cNvSpPr>
          <p:nvPr>
            <p:ph type="ftr" sz="quarter" idx="11"/>
          </p:nvPr>
        </p:nvSpPr>
        <p:spPr/>
        <p:txBody>
          <a:bodyPr/>
          <a:lstStyle>
            <a:lvl1pPr>
              <a:defRPr/>
            </a:lvl1pPr>
          </a:lstStyle>
          <a:p>
            <a:pPr>
              <a:defRPr/>
            </a:pPr>
            <a:endParaRPr lang="es-EC"/>
          </a:p>
        </p:txBody>
      </p:sp>
      <p:sp>
        <p:nvSpPr>
          <p:cNvPr id="6" name="5 Marcador de número de diapositiva"/>
          <p:cNvSpPr>
            <a:spLocks noGrp="1"/>
          </p:cNvSpPr>
          <p:nvPr>
            <p:ph type="sldNum" sz="quarter" idx="12"/>
          </p:nvPr>
        </p:nvSpPr>
        <p:spPr/>
        <p:txBody>
          <a:bodyPr/>
          <a:lstStyle>
            <a:lvl1pPr>
              <a:defRPr/>
            </a:lvl1pPr>
          </a:lstStyle>
          <a:p>
            <a:pPr>
              <a:defRPr/>
            </a:pPr>
            <a:fld id="{5F3675D6-89BD-9445-8369-1B4A36A91D3C}" type="slidenum">
              <a:rPr lang="es-EC"/>
              <a:pPr>
                <a:defRPr/>
              </a:pPr>
              <a:t>‹#›</a:t>
            </a:fld>
            <a:endParaRPr lang="es-EC"/>
          </a:p>
        </p:txBody>
      </p:sp>
    </p:spTree>
    <p:extLst>
      <p:ext uri="{BB962C8B-B14F-4D97-AF65-F5344CB8AC3E}">
        <p14:creationId xmlns:p14="http://schemas.microsoft.com/office/powerpoint/2010/main" val="180140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C"/>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C"/>
          </a:p>
        </p:txBody>
      </p:sp>
      <p:sp>
        <p:nvSpPr>
          <p:cNvPr id="4"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965D7B79-D54D-A047-92BD-A3CAAA8DF175}" type="datetimeFigureOut">
              <a:rPr lang="es-EC"/>
              <a:pPr>
                <a:defRPr/>
              </a:pPr>
              <a:t>23/02/12</a:t>
            </a:fld>
            <a:endParaRPr lang="es-EC"/>
          </a:p>
        </p:txBody>
      </p:sp>
      <p:sp>
        <p:nvSpPr>
          <p:cNvPr id="5"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6"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B9818A03-CF4F-684E-8943-1F45F6ABCE81}" type="slidenum">
              <a:rPr lang="es-EC"/>
              <a:pPr>
                <a:defRPr/>
              </a:pPr>
              <a:t>‹#›</a:t>
            </a:fld>
            <a:endParaRPr lang="es-EC"/>
          </a:p>
        </p:txBody>
      </p:sp>
    </p:spTree>
    <p:extLst>
      <p:ext uri="{BB962C8B-B14F-4D97-AF65-F5344CB8AC3E}">
        <p14:creationId xmlns:p14="http://schemas.microsoft.com/office/powerpoint/2010/main" val="48486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D599DFBB-4373-6941-B9A3-5AEE02189E7A}" type="datetimeFigureOut">
              <a:rPr lang="es-EC"/>
              <a:pPr>
                <a:defRPr/>
              </a:pPr>
              <a:t>23/02/12</a:t>
            </a:fld>
            <a:endParaRPr lang="es-EC"/>
          </a:p>
        </p:txBody>
      </p:sp>
      <p:sp>
        <p:nvSpPr>
          <p:cNvPr id="5"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6"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C217AA74-8622-CB4E-AB5F-7D8E67317104}" type="slidenum">
              <a:rPr lang="es-EC"/>
              <a:pPr>
                <a:defRPr/>
              </a:pPr>
              <a:t>‹#›</a:t>
            </a:fld>
            <a:endParaRPr lang="es-EC"/>
          </a:p>
        </p:txBody>
      </p:sp>
    </p:spTree>
    <p:extLst>
      <p:ext uri="{BB962C8B-B14F-4D97-AF65-F5344CB8AC3E}">
        <p14:creationId xmlns:p14="http://schemas.microsoft.com/office/powerpoint/2010/main" val="114472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9D29CEB0-3D02-534C-9941-9B174A4792BB}" type="datetimeFigureOut">
              <a:rPr lang="es-EC"/>
              <a:pPr>
                <a:defRPr/>
              </a:pPr>
              <a:t>23/02/12</a:t>
            </a:fld>
            <a:endParaRPr lang="es-EC"/>
          </a:p>
        </p:txBody>
      </p:sp>
      <p:sp>
        <p:nvSpPr>
          <p:cNvPr id="5"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6"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2EB148BE-713B-A141-9556-243136219032}" type="slidenum">
              <a:rPr lang="es-EC"/>
              <a:pPr>
                <a:defRPr/>
              </a:pPr>
              <a:t>‹#›</a:t>
            </a:fld>
            <a:endParaRPr lang="es-EC"/>
          </a:p>
        </p:txBody>
      </p:sp>
    </p:spTree>
    <p:extLst>
      <p:ext uri="{BB962C8B-B14F-4D97-AF65-F5344CB8AC3E}">
        <p14:creationId xmlns:p14="http://schemas.microsoft.com/office/powerpoint/2010/main" val="193293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9AC2F591-0157-7D46-859E-0D5523E4A1DF}" type="datetimeFigureOut">
              <a:rPr lang="es-EC"/>
              <a:pPr>
                <a:defRPr/>
              </a:pPr>
              <a:t>23/02/12</a:t>
            </a:fld>
            <a:endParaRPr lang="es-EC"/>
          </a:p>
        </p:txBody>
      </p:sp>
      <p:sp>
        <p:nvSpPr>
          <p:cNvPr id="6"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7"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829926C1-3ABA-4547-9A92-6078024FA71A}" type="slidenum">
              <a:rPr lang="es-EC"/>
              <a:pPr>
                <a:defRPr/>
              </a:pPr>
              <a:t>‹#›</a:t>
            </a:fld>
            <a:endParaRPr lang="es-EC"/>
          </a:p>
        </p:txBody>
      </p:sp>
    </p:spTree>
    <p:extLst>
      <p:ext uri="{BB962C8B-B14F-4D97-AF65-F5344CB8AC3E}">
        <p14:creationId xmlns:p14="http://schemas.microsoft.com/office/powerpoint/2010/main" val="182646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25B37851-A6AB-6545-A6FC-610B2CA18E6E}" type="datetimeFigureOut">
              <a:rPr lang="es-EC"/>
              <a:pPr>
                <a:defRPr/>
              </a:pPr>
              <a:t>23/02/12</a:t>
            </a:fld>
            <a:endParaRPr lang="es-EC"/>
          </a:p>
        </p:txBody>
      </p:sp>
      <p:sp>
        <p:nvSpPr>
          <p:cNvPr id="8"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9"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BABF0F3E-BA54-DC40-836D-2629E846FA91}" type="slidenum">
              <a:rPr lang="es-EC"/>
              <a:pPr>
                <a:defRPr/>
              </a:pPr>
              <a:t>‹#›</a:t>
            </a:fld>
            <a:endParaRPr lang="es-EC"/>
          </a:p>
        </p:txBody>
      </p:sp>
    </p:spTree>
    <p:extLst>
      <p:ext uri="{BB962C8B-B14F-4D97-AF65-F5344CB8AC3E}">
        <p14:creationId xmlns:p14="http://schemas.microsoft.com/office/powerpoint/2010/main" val="2156251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28823419-19FD-4146-87F3-C645154DCFE4}" type="datetimeFigureOut">
              <a:rPr lang="es-EC"/>
              <a:pPr>
                <a:defRPr/>
              </a:pPr>
              <a:t>23/02/12</a:t>
            </a:fld>
            <a:endParaRPr lang="es-EC"/>
          </a:p>
        </p:txBody>
      </p:sp>
      <p:sp>
        <p:nvSpPr>
          <p:cNvPr id="4"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5"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97725F0A-2597-5E4B-929A-4D5C5ED85565}" type="slidenum">
              <a:rPr lang="es-EC"/>
              <a:pPr>
                <a:defRPr/>
              </a:pPr>
              <a:t>‹#›</a:t>
            </a:fld>
            <a:endParaRPr lang="es-EC"/>
          </a:p>
        </p:txBody>
      </p:sp>
    </p:spTree>
    <p:extLst>
      <p:ext uri="{BB962C8B-B14F-4D97-AF65-F5344CB8AC3E}">
        <p14:creationId xmlns:p14="http://schemas.microsoft.com/office/powerpoint/2010/main" val="2579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C5636E34-4638-404C-AA74-08B6E4B9A461}" type="datetimeFigureOut">
              <a:rPr lang="es-EC"/>
              <a:pPr>
                <a:defRPr/>
              </a:pPr>
              <a:t>23/02/12</a:t>
            </a:fld>
            <a:endParaRPr lang="es-EC"/>
          </a:p>
        </p:txBody>
      </p:sp>
      <p:sp>
        <p:nvSpPr>
          <p:cNvPr id="3"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4"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6746EC4E-7BD1-6841-ADF4-D98E043935E5}" type="slidenum">
              <a:rPr lang="es-EC"/>
              <a:pPr>
                <a:defRPr/>
              </a:pPr>
              <a:t>‹#›</a:t>
            </a:fld>
            <a:endParaRPr lang="es-EC"/>
          </a:p>
        </p:txBody>
      </p:sp>
    </p:spTree>
    <p:extLst>
      <p:ext uri="{BB962C8B-B14F-4D97-AF65-F5344CB8AC3E}">
        <p14:creationId xmlns:p14="http://schemas.microsoft.com/office/powerpoint/2010/main" val="1684207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C"/>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9706C0D8-026F-0C46-B481-F6F5479A71C2}" type="datetimeFigureOut">
              <a:rPr lang="es-EC"/>
              <a:pPr>
                <a:defRPr/>
              </a:pPr>
              <a:t>23/02/12</a:t>
            </a:fld>
            <a:endParaRPr lang="es-EC"/>
          </a:p>
        </p:txBody>
      </p:sp>
      <p:sp>
        <p:nvSpPr>
          <p:cNvPr id="6"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7"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8057F114-3E99-1F4D-A278-49CB63536F0F}" type="slidenum">
              <a:rPr lang="es-EC"/>
              <a:pPr>
                <a:defRPr/>
              </a:pPr>
              <a:t>‹#›</a:t>
            </a:fld>
            <a:endParaRPr lang="es-EC"/>
          </a:p>
        </p:txBody>
      </p:sp>
    </p:spTree>
    <p:extLst>
      <p:ext uri="{BB962C8B-B14F-4D97-AF65-F5344CB8AC3E}">
        <p14:creationId xmlns:p14="http://schemas.microsoft.com/office/powerpoint/2010/main" val="376400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a:defRPr/>
            </a:lvl1pPr>
          </a:lstStyle>
          <a:p>
            <a:pPr>
              <a:defRPr/>
            </a:pPr>
            <a:fld id="{518259E3-507E-664C-8D11-23F598C9F949}" type="datetimeFigureOut">
              <a:rPr lang="es-EC"/>
              <a:pPr>
                <a:defRPr/>
              </a:pPr>
              <a:t>23/02/12</a:t>
            </a:fld>
            <a:endParaRPr lang="es-EC"/>
          </a:p>
        </p:txBody>
      </p:sp>
      <p:sp>
        <p:nvSpPr>
          <p:cNvPr id="5" name="4 Marcador de pie de página"/>
          <p:cNvSpPr>
            <a:spLocks noGrp="1"/>
          </p:cNvSpPr>
          <p:nvPr>
            <p:ph type="ftr" sz="quarter" idx="11"/>
          </p:nvPr>
        </p:nvSpPr>
        <p:spPr/>
        <p:txBody>
          <a:bodyPr/>
          <a:lstStyle>
            <a:lvl1pPr>
              <a:defRPr/>
            </a:lvl1pPr>
          </a:lstStyle>
          <a:p>
            <a:pPr>
              <a:defRPr/>
            </a:pPr>
            <a:endParaRPr lang="es-EC"/>
          </a:p>
        </p:txBody>
      </p:sp>
      <p:sp>
        <p:nvSpPr>
          <p:cNvPr id="6" name="5 Marcador de número de diapositiva"/>
          <p:cNvSpPr>
            <a:spLocks noGrp="1"/>
          </p:cNvSpPr>
          <p:nvPr>
            <p:ph type="sldNum" sz="quarter" idx="12"/>
          </p:nvPr>
        </p:nvSpPr>
        <p:spPr/>
        <p:txBody>
          <a:bodyPr/>
          <a:lstStyle>
            <a:lvl1pPr>
              <a:defRPr/>
            </a:lvl1pPr>
          </a:lstStyle>
          <a:p>
            <a:pPr>
              <a:defRPr/>
            </a:pPr>
            <a:fld id="{573D593C-976A-6548-BDB9-CE07A59C3BB4}" type="slidenum">
              <a:rPr lang="es-EC"/>
              <a:pPr>
                <a:defRPr/>
              </a:pPr>
              <a:t>‹#›</a:t>
            </a:fld>
            <a:endParaRPr lang="es-EC"/>
          </a:p>
        </p:txBody>
      </p:sp>
    </p:spTree>
    <p:extLst>
      <p:ext uri="{BB962C8B-B14F-4D97-AF65-F5344CB8AC3E}">
        <p14:creationId xmlns:p14="http://schemas.microsoft.com/office/powerpoint/2010/main" val="1654825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C"/>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C"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921AF042-3CC0-814A-BE24-B0CD30CC515A}" type="datetimeFigureOut">
              <a:rPr lang="es-EC"/>
              <a:pPr>
                <a:defRPr/>
              </a:pPr>
              <a:t>23/02/12</a:t>
            </a:fld>
            <a:endParaRPr lang="es-EC"/>
          </a:p>
        </p:txBody>
      </p:sp>
      <p:sp>
        <p:nvSpPr>
          <p:cNvPr id="6"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7"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2A49F68E-D201-064A-A79A-11F09871CEAB}" type="slidenum">
              <a:rPr lang="es-EC"/>
              <a:pPr>
                <a:defRPr/>
              </a:pPr>
              <a:t>‹#›</a:t>
            </a:fld>
            <a:endParaRPr lang="es-EC"/>
          </a:p>
        </p:txBody>
      </p:sp>
    </p:spTree>
    <p:extLst>
      <p:ext uri="{BB962C8B-B14F-4D97-AF65-F5344CB8AC3E}">
        <p14:creationId xmlns:p14="http://schemas.microsoft.com/office/powerpoint/2010/main" val="4171512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81CA6128-B699-F644-AC73-3886648181BA}" type="datetimeFigureOut">
              <a:rPr lang="es-EC"/>
              <a:pPr>
                <a:defRPr/>
              </a:pPr>
              <a:t>23/02/12</a:t>
            </a:fld>
            <a:endParaRPr lang="es-EC"/>
          </a:p>
        </p:txBody>
      </p:sp>
      <p:sp>
        <p:nvSpPr>
          <p:cNvPr id="5"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6"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C67395B1-792D-F647-B5F2-F176A431980D}" type="slidenum">
              <a:rPr lang="es-EC"/>
              <a:pPr>
                <a:defRPr/>
              </a:pPr>
              <a:t>‹#›</a:t>
            </a:fld>
            <a:endParaRPr lang="es-EC"/>
          </a:p>
        </p:txBody>
      </p:sp>
    </p:spTree>
    <p:extLst>
      <p:ext uri="{BB962C8B-B14F-4D97-AF65-F5344CB8AC3E}">
        <p14:creationId xmlns:p14="http://schemas.microsoft.com/office/powerpoint/2010/main" val="11856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lvl1pPr hangingPunct="0">
              <a:lnSpc>
                <a:spcPct val="93000"/>
              </a:lnSpc>
              <a:buClr>
                <a:srgbClr val="000000"/>
              </a:buClr>
              <a:buSzPct val="100000"/>
              <a:buFont typeface="Times New Roman" charset="0"/>
              <a:buNone/>
              <a:defRPr/>
            </a:lvl1pPr>
          </a:lstStyle>
          <a:p>
            <a:pPr>
              <a:defRPr/>
            </a:pPr>
            <a:fld id="{0094B519-BAFA-D648-8564-0FEBBE00B54A}" type="datetimeFigureOut">
              <a:rPr lang="es-EC"/>
              <a:pPr>
                <a:defRPr/>
              </a:pPr>
              <a:t>23/02/12</a:t>
            </a:fld>
            <a:endParaRPr lang="es-EC"/>
          </a:p>
        </p:txBody>
      </p:sp>
      <p:sp>
        <p:nvSpPr>
          <p:cNvPr id="5"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es-ES"/>
          </a:p>
        </p:txBody>
      </p:sp>
      <p:sp>
        <p:nvSpPr>
          <p:cNvPr id="6"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B2D24064-2937-0B45-B820-F0F72E17B11F}" type="slidenum">
              <a:rPr lang="es-EC"/>
              <a:pPr>
                <a:defRPr/>
              </a:pPr>
              <a:t>‹#›</a:t>
            </a:fld>
            <a:endParaRPr lang="es-EC"/>
          </a:p>
        </p:txBody>
      </p:sp>
    </p:spTree>
    <p:extLst>
      <p:ext uri="{BB962C8B-B14F-4D97-AF65-F5344CB8AC3E}">
        <p14:creationId xmlns:p14="http://schemas.microsoft.com/office/powerpoint/2010/main" val="3328903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6481" y="273629"/>
            <a:ext cx="8226720" cy="1143480"/>
          </a:xfrm>
        </p:spPr>
        <p:txBody>
          <a:bodyPr/>
          <a:lstStyle/>
          <a:p>
            <a:r>
              <a:rPr lang="es-ES" smtClean="0"/>
              <a:t>Haga clic para modificar el estilo de título del patrón</a:t>
            </a:r>
            <a:endParaRPr lang="es-EC"/>
          </a:p>
        </p:txBody>
      </p:sp>
      <p:sp>
        <p:nvSpPr>
          <p:cNvPr id="3" name="Rectangle 3"/>
          <p:cNvSpPr>
            <a:spLocks noGrp="1" noChangeArrowheads="1"/>
          </p:cNvSpPr>
          <p:nvPr>
            <p:ph type="dt" idx="10"/>
          </p:nvPr>
        </p:nvSpPr>
        <p:spPr/>
        <p:txBody>
          <a:bodyPr rtlCol="0"/>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latin typeface="+mn-lt"/>
                <a:ea typeface="+mn-ea"/>
              </a:defRPr>
            </a:lvl1pPr>
          </a:lstStyle>
          <a:p>
            <a:pPr>
              <a:defRPr/>
            </a:pPr>
            <a:endParaRPr lang="pl-PL"/>
          </a:p>
        </p:txBody>
      </p:sp>
      <p:sp>
        <p:nvSpPr>
          <p:cNvPr id="4" name="Rectangle 4"/>
          <p:cNvSpPr>
            <a:spLocks noGrp="1" noChangeArrowheads="1"/>
          </p:cNvSpPr>
          <p:nvPr>
            <p:ph type="ft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pl-PL"/>
          </a:p>
        </p:txBody>
      </p:sp>
      <p:sp>
        <p:nvSpPr>
          <p:cNvPr id="5" name="Rectangle 5"/>
          <p:cNvSpPr>
            <a:spLocks noGrp="1" noChangeArrowheads="1"/>
          </p:cNvSpPr>
          <p:nvPr>
            <p:ph type="sldNum" idx="12"/>
          </p:nvPr>
        </p:nvSpPr>
        <p:spPr/>
        <p:txBody>
          <a:bodyPr/>
          <a:lstStyle>
            <a:lvl1pPr hangingPunct="0">
              <a:lnSpc>
                <a:spcPct val="93000"/>
              </a:lnSpc>
              <a:buClr>
                <a:srgbClr val="000000"/>
              </a:buClr>
              <a:buSzPct val="100000"/>
              <a:buFont typeface="Times New Roman" charset="0"/>
              <a:buNone/>
              <a:defRPr/>
            </a:lvl1pPr>
          </a:lstStyle>
          <a:p>
            <a:pPr>
              <a:defRPr/>
            </a:pPr>
            <a:fld id="{EA55E137-7F22-D644-AE9B-78DF5F71D74C}" type="slidenum">
              <a:rPr lang="pl-PL"/>
              <a:pPr>
                <a:defRPr/>
              </a:pPr>
              <a:t>‹#›</a:t>
            </a:fld>
            <a:endParaRPr lang="pl-PL"/>
          </a:p>
        </p:txBody>
      </p:sp>
    </p:spTree>
    <p:extLst>
      <p:ext uri="{BB962C8B-B14F-4D97-AF65-F5344CB8AC3E}">
        <p14:creationId xmlns:p14="http://schemas.microsoft.com/office/powerpoint/2010/main" val="303320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6481" y="273629"/>
            <a:ext cx="8226720" cy="1143480"/>
          </a:xfrm>
        </p:spPr>
        <p:txBody>
          <a:bodyPr/>
          <a:lstStyle/>
          <a:p>
            <a:r>
              <a:rPr lang="es-ES" smtClean="0"/>
              <a:t>Haga clic para modificar el estilo de título del patrón</a:t>
            </a:r>
            <a:endParaRPr lang="es-EC"/>
          </a:p>
        </p:txBody>
      </p:sp>
      <p:sp>
        <p:nvSpPr>
          <p:cNvPr id="3" name="2 Marcador de texto"/>
          <p:cNvSpPr>
            <a:spLocks noGrp="1"/>
          </p:cNvSpPr>
          <p:nvPr>
            <p:ph type="body" sz="half" idx="1"/>
          </p:nvPr>
        </p:nvSpPr>
        <p:spPr>
          <a:xfrm>
            <a:off x="456481" y="1604329"/>
            <a:ext cx="8226720" cy="219335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456481" y="3935934"/>
            <a:ext cx="8226720" cy="21933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3 Marcador de fecha"/>
          <p:cNvSpPr>
            <a:spLocks noGrp="1"/>
          </p:cNvSpPr>
          <p:nvPr>
            <p:ph type="dt" sz="half" idx="10"/>
          </p:nvPr>
        </p:nvSpPr>
        <p:spPr/>
        <p:txBody>
          <a:bodyPr rtlCol="0"/>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latin typeface="+mn-lt"/>
                <a:ea typeface="+mn-ea"/>
              </a:defRPr>
            </a:lvl1pPr>
          </a:lstStyle>
          <a:p>
            <a:pPr>
              <a:defRPr/>
            </a:pPr>
            <a:endParaRPr lang="pl-PL"/>
          </a:p>
        </p:txBody>
      </p:sp>
      <p:sp>
        <p:nvSpPr>
          <p:cNvPr id="6" name="4 Marcador de pie de página"/>
          <p:cNvSpPr>
            <a:spLocks noGrp="1"/>
          </p:cNvSpPr>
          <p:nvPr>
            <p:ph type="ftr" sz="quarter" idx="11"/>
          </p:nvPr>
        </p:nvSpPr>
        <p:spPr/>
        <p:txBody>
          <a:bodyPr wrap="square" numCol="1" anchorCtr="0" compatLnSpc="1">
            <a:prstTxWarp prst="textNoShape">
              <a:avLst/>
            </a:prstTxWarp>
          </a:bodyPr>
          <a:lstStyle>
            <a:lvl1pPr fontAlgn="base" hangingPunct="0">
              <a:lnSpc>
                <a:spcPct val="93000"/>
              </a:lnSpc>
              <a:spcBef>
                <a:spcPct val="0"/>
              </a:spcBef>
              <a:spcAft>
                <a:spcPct val="0"/>
              </a:spcAft>
              <a:buClr>
                <a:srgbClr val="000000"/>
              </a:buClr>
              <a:buSzPct val="100000"/>
              <a:buFont typeface="Times New Roman" pitchFamily="16" charset="0"/>
              <a:buNone/>
              <a:defRPr>
                <a:solidFill>
                  <a:srgbClr val="8E8E8E"/>
                </a:solidFill>
              </a:defRPr>
            </a:lvl1pPr>
          </a:lstStyle>
          <a:p>
            <a:pPr>
              <a:defRPr/>
            </a:pPr>
            <a:endParaRPr lang="pl-PL"/>
          </a:p>
        </p:txBody>
      </p:sp>
      <p:sp>
        <p:nvSpPr>
          <p:cNvPr id="7" name="5 Marcador de número de diapositiva"/>
          <p:cNvSpPr>
            <a:spLocks noGrp="1"/>
          </p:cNvSpPr>
          <p:nvPr>
            <p:ph type="sldNum" sz="quarter" idx="12"/>
          </p:nvPr>
        </p:nvSpPr>
        <p:spPr/>
        <p:txBody>
          <a:bodyPr/>
          <a:lstStyle>
            <a:lvl1pPr hangingPunct="0">
              <a:lnSpc>
                <a:spcPct val="93000"/>
              </a:lnSpc>
              <a:buClr>
                <a:srgbClr val="000000"/>
              </a:buClr>
              <a:buSzPct val="100000"/>
              <a:buFont typeface="Times New Roman" charset="0"/>
              <a:buNone/>
              <a:defRPr/>
            </a:lvl1pPr>
          </a:lstStyle>
          <a:p>
            <a:pPr>
              <a:defRPr/>
            </a:pPr>
            <a:fld id="{89E5B57F-5F2D-C246-A676-46651748EB51}" type="slidenum">
              <a:rPr lang="pl-PL"/>
              <a:pPr>
                <a:defRPr/>
              </a:pPr>
              <a:t>‹#›</a:t>
            </a:fld>
            <a:endParaRPr lang="pl-PL"/>
          </a:p>
        </p:txBody>
      </p:sp>
    </p:spTree>
    <p:extLst>
      <p:ext uri="{BB962C8B-B14F-4D97-AF65-F5344CB8AC3E}">
        <p14:creationId xmlns:p14="http://schemas.microsoft.com/office/powerpoint/2010/main" val="304172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47A0C0E-5ED0-7046-89E0-589138F58DA9}" type="datetimeFigureOut">
              <a:rPr lang="es-EC"/>
              <a:pPr>
                <a:defRPr/>
              </a:pPr>
              <a:t>23/02/12</a:t>
            </a:fld>
            <a:endParaRPr lang="es-EC"/>
          </a:p>
        </p:txBody>
      </p:sp>
      <p:sp>
        <p:nvSpPr>
          <p:cNvPr id="5" name="4 Marcador de pie de página"/>
          <p:cNvSpPr>
            <a:spLocks noGrp="1"/>
          </p:cNvSpPr>
          <p:nvPr>
            <p:ph type="ftr" sz="quarter" idx="11"/>
          </p:nvPr>
        </p:nvSpPr>
        <p:spPr/>
        <p:txBody>
          <a:bodyPr/>
          <a:lstStyle>
            <a:lvl1pPr>
              <a:defRPr/>
            </a:lvl1pPr>
          </a:lstStyle>
          <a:p>
            <a:pPr>
              <a:defRPr/>
            </a:pPr>
            <a:endParaRPr lang="es-EC"/>
          </a:p>
        </p:txBody>
      </p:sp>
      <p:sp>
        <p:nvSpPr>
          <p:cNvPr id="6" name="5 Marcador de número de diapositiva"/>
          <p:cNvSpPr>
            <a:spLocks noGrp="1"/>
          </p:cNvSpPr>
          <p:nvPr>
            <p:ph type="sldNum" sz="quarter" idx="12"/>
          </p:nvPr>
        </p:nvSpPr>
        <p:spPr/>
        <p:txBody>
          <a:bodyPr/>
          <a:lstStyle>
            <a:lvl1pPr>
              <a:defRPr/>
            </a:lvl1pPr>
          </a:lstStyle>
          <a:p>
            <a:pPr>
              <a:defRPr/>
            </a:pPr>
            <a:fld id="{38B99D68-4A2D-0C48-BCDA-D68BB050B2F6}" type="slidenum">
              <a:rPr lang="es-EC"/>
              <a:pPr>
                <a:defRPr/>
              </a:pPr>
              <a:t>‹#›</a:t>
            </a:fld>
            <a:endParaRPr lang="es-EC"/>
          </a:p>
        </p:txBody>
      </p:sp>
    </p:spTree>
    <p:extLst>
      <p:ext uri="{BB962C8B-B14F-4D97-AF65-F5344CB8AC3E}">
        <p14:creationId xmlns:p14="http://schemas.microsoft.com/office/powerpoint/2010/main" val="384768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3 Marcador de fecha"/>
          <p:cNvSpPr>
            <a:spLocks noGrp="1"/>
          </p:cNvSpPr>
          <p:nvPr>
            <p:ph type="dt" sz="half" idx="10"/>
          </p:nvPr>
        </p:nvSpPr>
        <p:spPr/>
        <p:txBody>
          <a:bodyPr/>
          <a:lstStyle>
            <a:lvl1pPr>
              <a:defRPr/>
            </a:lvl1pPr>
          </a:lstStyle>
          <a:p>
            <a:pPr>
              <a:defRPr/>
            </a:pPr>
            <a:fld id="{A7CE9637-49A1-F24C-ADAE-B26F0EB44E21}" type="datetimeFigureOut">
              <a:rPr lang="es-EC"/>
              <a:pPr>
                <a:defRPr/>
              </a:pPr>
              <a:t>23/02/12</a:t>
            </a:fld>
            <a:endParaRPr lang="es-EC"/>
          </a:p>
        </p:txBody>
      </p:sp>
      <p:sp>
        <p:nvSpPr>
          <p:cNvPr id="6" name="4 Marcador de pie de página"/>
          <p:cNvSpPr>
            <a:spLocks noGrp="1"/>
          </p:cNvSpPr>
          <p:nvPr>
            <p:ph type="ftr" sz="quarter" idx="11"/>
          </p:nvPr>
        </p:nvSpPr>
        <p:spPr/>
        <p:txBody>
          <a:bodyPr/>
          <a:lstStyle>
            <a:lvl1pPr>
              <a:defRPr/>
            </a:lvl1pPr>
          </a:lstStyle>
          <a:p>
            <a:pPr>
              <a:defRPr/>
            </a:pPr>
            <a:endParaRPr lang="es-EC"/>
          </a:p>
        </p:txBody>
      </p:sp>
      <p:sp>
        <p:nvSpPr>
          <p:cNvPr id="7" name="5 Marcador de número de diapositiva"/>
          <p:cNvSpPr>
            <a:spLocks noGrp="1"/>
          </p:cNvSpPr>
          <p:nvPr>
            <p:ph type="sldNum" sz="quarter" idx="12"/>
          </p:nvPr>
        </p:nvSpPr>
        <p:spPr/>
        <p:txBody>
          <a:bodyPr/>
          <a:lstStyle>
            <a:lvl1pPr>
              <a:defRPr/>
            </a:lvl1pPr>
          </a:lstStyle>
          <a:p>
            <a:pPr>
              <a:defRPr/>
            </a:pPr>
            <a:fld id="{01A44DA2-841B-6440-AFC8-D0BD75CFF93F}" type="slidenum">
              <a:rPr lang="es-EC"/>
              <a:pPr>
                <a:defRPr/>
              </a:pPr>
              <a:t>‹#›</a:t>
            </a:fld>
            <a:endParaRPr lang="es-EC"/>
          </a:p>
        </p:txBody>
      </p:sp>
    </p:spTree>
    <p:extLst>
      <p:ext uri="{BB962C8B-B14F-4D97-AF65-F5344CB8AC3E}">
        <p14:creationId xmlns:p14="http://schemas.microsoft.com/office/powerpoint/2010/main" val="3677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3 Marcador de fecha"/>
          <p:cNvSpPr>
            <a:spLocks noGrp="1"/>
          </p:cNvSpPr>
          <p:nvPr>
            <p:ph type="dt" sz="half" idx="10"/>
          </p:nvPr>
        </p:nvSpPr>
        <p:spPr/>
        <p:txBody>
          <a:bodyPr/>
          <a:lstStyle>
            <a:lvl1pPr>
              <a:defRPr/>
            </a:lvl1pPr>
          </a:lstStyle>
          <a:p>
            <a:pPr>
              <a:defRPr/>
            </a:pPr>
            <a:fld id="{9AE57FA4-8686-924E-84B9-52CEEF0222C7}" type="datetimeFigureOut">
              <a:rPr lang="es-EC"/>
              <a:pPr>
                <a:defRPr/>
              </a:pPr>
              <a:t>23/02/12</a:t>
            </a:fld>
            <a:endParaRPr lang="es-EC"/>
          </a:p>
        </p:txBody>
      </p:sp>
      <p:sp>
        <p:nvSpPr>
          <p:cNvPr id="8" name="4 Marcador de pie de página"/>
          <p:cNvSpPr>
            <a:spLocks noGrp="1"/>
          </p:cNvSpPr>
          <p:nvPr>
            <p:ph type="ftr" sz="quarter" idx="11"/>
          </p:nvPr>
        </p:nvSpPr>
        <p:spPr/>
        <p:txBody>
          <a:bodyPr/>
          <a:lstStyle>
            <a:lvl1pPr>
              <a:defRPr/>
            </a:lvl1pPr>
          </a:lstStyle>
          <a:p>
            <a:pPr>
              <a:defRPr/>
            </a:pPr>
            <a:endParaRPr lang="es-EC"/>
          </a:p>
        </p:txBody>
      </p:sp>
      <p:sp>
        <p:nvSpPr>
          <p:cNvPr id="9" name="5 Marcador de número de diapositiva"/>
          <p:cNvSpPr>
            <a:spLocks noGrp="1"/>
          </p:cNvSpPr>
          <p:nvPr>
            <p:ph type="sldNum" sz="quarter" idx="12"/>
          </p:nvPr>
        </p:nvSpPr>
        <p:spPr/>
        <p:txBody>
          <a:bodyPr/>
          <a:lstStyle>
            <a:lvl1pPr>
              <a:defRPr/>
            </a:lvl1pPr>
          </a:lstStyle>
          <a:p>
            <a:pPr>
              <a:defRPr/>
            </a:pPr>
            <a:fld id="{F5A468CD-CFD7-5440-B7C4-C9F8D1CD50BF}" type="slidenum">
              <a:rPr lang="es-EC"/>
              <a:pPr>
                <a:defRPr/>
              </a:pPr>
              <a:t>‹#›</a:t>
            </a:fld>
            <a:endParaRPr lang="es-EC"/>
          </a:p>
        </p:txBody>
      </p:sp>
    </p:spTree>
    <p:extLst>
      <p:ext uri="{BB962C8B-B14F-4D97-AF65-F5344CB8AC3E}">
        <p14:creationId xmlns:p14="http://schemas.microsoft.com/office/powerpoint/2010/main" val="159112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3 Marcador de fecha"/>
          <p:cNvSpPr>
            <a:spLocks noGrp="1"/>
          </p:cNvSpPr>
          <p:nvPr>
            <p:ph type="dt" sz="half" idx="10"/>
          </p:nvPr>
        </p:nvSpPr>
        <p:spPr/>
        <p:txBody>
          <a:bodyPr/>
          <a:lstStyle>
            <a:lvl1pPr>
              <a:defRPr/>
            </a:lvl1pPr>
          </a:lstStyle>
          <a:p>
            <a:pPr>
              <a:defRPr/>
            </a:pPr>
            <a:fld id="{9DBD47D4-8F87-4144-8C91-1ADF1AABF514}" type="datetimeFigureOut">
              <a:rPr lang="es-EC"/>
              <a:pPr>
                <a:defRPr/>
              </a:pPr>
              <a:t>23/02/12</a:t>
            </a:fld>
            <a:endParaRPr lang="es-EC"/>
          </a:p>
        </p:txBody>
      </p:sp>
      <p:sp>
        <p:nvSpPr>
          <p:cNvPr id="4" name="4 Marcador de pie de página"/>
          <p:cNvSpPr>
            <a:spLocks noGrp="1"/>
          </p:cNvSpPr>
          <p:nvPr>
            <p:ph type="ftr" sz="quarter" idx="11"/>
          </p:nvPr>
        </p:nvSpPr>
        <p:spPr/>
        <p:txBody>
          <a:bodyPr/>
          <a:lstStyle>
            <a:lvl1pPr>
              <a:defRPr/>
            </a:lvl1pPr>
          </a:lstStyle>
          <a:p>
            <a:pPr>
              <a:defRPr/>
            </a:pPr>
            <a:endParaRPr lang="es-EC"/>
          </a:p>
        </p:txBody>
      </p:sp>
      <p:sp>
        <p:nvSpPr>
          <p:cNvPr id="5" name="5 Marcador de número de diapositiva"/>
          <p:cNvSpPr>
            <a:spLocks noGrp="1"/>
          </p:cNvSpPr>
          <p:nvPr>
            <p:ph type="sldNum" sz="quarter" idx="12"/>
          </p:nvPr>
        </p:nvSpPr>
        <p:spPr/>
        <p:txBody>
          <a:bodyPr/>
          <a:lstStyle>
            <a:lvl1pPr>
              <a:defRPr/>
            </a:lvl1pPr>
          </a:lstStyle>
          <a:p>
            <a:pPr>
              <a:defRPr/>
            </a:pPr>
            <a:fld id="{824F0B0B-F16E-BC41-8D22-A5C734684D81}" type="slidenum">
              <a:rPr lang="es-EC"/>
              <a:pPr>
                <a:defRPr/>
              </a:pPr>
              <a:t>‹#›</a:t>
            </a:fld>
            <a:endParaRPr lang="es-EC"/>
          </a:p>
        </p:txBody>
      </p:sp>
    </p:spTree>
    <p:extLst>
      <p:ext uri="{BB962C8B-B14F-4D97-AF65-F5344CB8AC3E}">
        <p14:creationId xmlns:p14="http://schemas.microsoft.com/office/powerpoint/2010/main" val="3213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9C230CD2-DA2F-404C-B608-A910857310D0}" type="datetimeFigureOut">
              <a:rPr lang="es-EC"/>
              <a:pPr>
                <a:defRPr/>
              </a:pPr>
              <a:t>23/02/12</a:t>
            </a:fld>
            <a:endParaRPr lang="es-EC"/>
          </a:p>
        </p:txBody>
      </p:sp>
      <p:sp>
        <p:nvSpPr>
          <p:cNvPr id="3" name="4 Marcador de pie de página"/>
          <p:cNvSpPr>
            <a:spLocks noGrp="1"/>
          </p:cNvSpPr>
          <p:nvPr>
            <p:ph type="ftr" sz="quarter" idx="11"/>
          </p:nvPr>
        </p:nvSpPr>
        <p:spPr/>
        <p:txBody>
          <a:bodyPr/>
          <a:lstStyle>
            <a:lvl1pPr>
              <a:defRPr/>
            </a:lvl1pPr>
          </a:lstStyle>
          <a:p>
            <a:pPr>
              <a:defRPr/>
            </a:pPr>
            <a:endParaRPr lang="es-EC"/>
          </a:p>
        </p:txBody>
      </p:sp>
      <p:sp>
        <p:nvSpPr>
          <p:cNvPr id="4" name="5 Marcador de número de diapositiva"/>
          <p:cNvSpPr>
            <a:spLocks noGrp="1"/>
          </p:cNvSpPr>
          <p:nvPr>
            <p:ph type="sldNum" sz="quarter" idx="12"/>
          </p:nvPr>
        </p:nvSpPr>
        <p:spPr/>
        <p:txBody>
          <a:bodyPr/>
          <a:lstStyle>
            <a:lvl1pPr>
              <a:defRPr/>
            </a:lvl1pPr>
          </a:lstStyle>
          <a:p>
            <a:pPr>
              <a:defRPr/>
            </a:pPr>
            <a:fld id="{3AFA2E76-E7C8-F44C-9236-302975BC1C5E}" type="slidenum">
              <a:rPr lang="es-EC"/>
              <a:pPr>
                <a:defRPr/>
              </a:pPr>
              <a:t>‹#›</a:t>
            </a:fld>
            <a:endParaRPr lang="es-EC"/>
          </a:p>
        </p:txBody>
      </p:sp>
    </p:spTree>
    <p:extLst>
      <p:ext uri="{BB962C8B-B14F-4D97-AF65-F5344CB8AC3E}">
        <p14:creationId xmlns:p14="http://schemas.microsoft.com/office/powerpoint/2010/main" val="12370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C"/>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73EF09E5-55AD-8E40-9323-17AD241F5935}" type="datetimeFigureOut">
              <a:rPr lang="es-EC"/>
              <a:pPr>
                <a:defRPr/>
              </a:pPr>
              <a:t>23/02/12</a:t>
            </a:fld>
            <a:endParaRPr lang="es-EC"/>
          </a:p>
        </p:txBody>
      </p:sp>
      <p:sp>
        <p:nvSpPr>
          <p:cNvPr id="6" name="4 Marcador de pie de página"/>
          <p:cNvSpPr>
            <a:spLocks noGrp="1"/>
          </p:cNvSpPr>
          <p:nvPr>
            <p:ph type="ftr" sz="quarter" idx="11"/>
          </p:nvPr>
        </p:nvSpPr>
        <p:spPr/>
        <p:txBody>
          <a:bodyPr/>
          <a:lstStyle>
            <a:lvl1pPr>
              <a:defRPr/>
            </a:lvl1pPr>
          </a:lstStyle>
          <a:p>
            <a:pPr>
              <a:defRPr/>
            </a:pPr>
            <a:endParaRPr lang="es-EC"/>
          </a:p>
        </p:txBody>
      </p:sp>
      <p:sp>
        <p:nvSpPr>
          <p:cNvPr id="7" name="5 Marcador de número de diapositiva"/>
          <p:cNvSpPr>
            <a:spLocks noGrp="1"/>
          </p:cNvSpPr>
          <p:nvPr>
            <p:ph type="sldNum" sz="quarter" idx="12"/>
          </p:nvPr>
        </p:nvSpPr>
        <p:spPr/>
        <p:txBody>
          <a:bodyPr/>
          <a:lstStyle>
            <a:lvl1pPr>
              <a:defRPr/>
            </a:lvl1pPr>
          </a:lstStyle>
          <a:p>
            <a:pPr>
              <a:defRPr/>
            </a:pPr>
            <a:fld id="{F0BD0653-5360-7B4D-8870-9FA39CA86C41}" type="slidenum">
              <a:rPr lang="es-EC"/>
              <a:pPr>
                <a:defRPr/>
              </a:pPr>
              <a:t>‹#›</a:t>
            </a:fld>
            <a:endParaRPr lang="es-EC"/>
          </a:p>
        </p:txBody>
      </p:sp>
    </p:spTree>
    <p:extLst>
      <p:ext uri="{BB962C8B-B14F-4D97-AF65-F5344CB8AC3E}">
        <p14:creationId xmlns:p14="http://schemas.microsoft.com/office/powerpoint/2010/main" val="307226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C"/>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C"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C6D90EC-6B0F-134A-A47C-7174BF4A88CF}" type="datetimeFigureOut">
              <a:rPr lang="es-EC"/>
              <a:pPr>
                <a:defRPr/>
              </a:pPr>
              <a:t>23/02/12</a:t>
            </a:fld>
            <a:endParaRPr lang="es-EC"/>
          </a:p>
        </p:txBody>
      </p:sp>
      <p:sp>
        <p:nvSpPr>
          <p:cNvPr id="6" name="4 Marcador de pie de página"/>
          <p:cNvSpPr>
            <a:spLocks noGrp="1"/>
          </p:cNvSpPr>
          <p:nvPr>
            <p:ph type="ftr" sz="quarter" idx="11"/>
          </p:nvPr>
        </p:nvSpPr>
        <p:spPr/>
        <p:txBody>
          <a:bodyPr/>
          <a:lstStyle>
            <a:lvl1pPr>
              <a:defRPr/>
            </a:lvl1pPr>
          </a:lstStyle>
          <a:p>
            <a:pPr>
              <a:defRPr/>
            </a:pPr>
            <a:endParaRPr lang="es-EC"/>
          </a:p>
        </p:txBody>
      </p:sp>
      <p:sp>
        <p:nvSpPr>
          <p:cNvPr id="7" name="5 Marcador de número de diapositiva"/>
          <p:cNvSpPr>
            <a:spLocks noGrp="1"/>
          </p:cNvSpPr>
          <p:nvPr>
            <p:ph type="sldNum" sz="quarter" idx="12"/>
          </p:nvPr>
        </p:nvSpPr>
        <p:spPr/>
        <p:txBody>
          <a:bodyPr/>
          <a:lstStyle>
            <a:lvl1pPr>
              <a:defRPr/>
            </a:lvl1pPr>
          </a:lstStyle>
          <a:p>
            <a:pPr>
              <a:defRPr/>
            </a:pPr>
            <a:fld id="{9F688142-6678-A14F-BAF5-5ACFB1DA6561}" type="slidenum">
              <a:rPr lang="es-EC"/>
              <a:pPr>
                <a:defRPr/>
              </a:pPr>
              <a:t>‹#›</a:t>
            </a:fld>
            <a:endParaRPr lang="es-EC"/>
          </a:p>
        </p:txBody>
      </p:sp>
    </p:spTree>
    <p:extLst>
      <p:ext uri="{BB962C8B-B14F-4D97-AF65-F5344CB8AC3E}">
        <p14:creationId xmlns:p14="http://schemas.microsoft.com/office/powerpoint/2010/main" val="1923043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C"/>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E8E8E"/>
                </a:solidFill>
                <a:latin typeface="Gill Sans MT" charset="0"/>
                <a:cs typeface="+mn-cs"/>
              </a:defRPr>
            </a:lvl1pPr>
          </a:lstStyle>
          <a:p>
            <a:pPr>
              <a:defRPr/>
            </a:pPr>
            <a:fld id="{551FC8C1-BED1-3E4E-AEA8-88F81446AE54}" type="datetimeFigureOut">
              <a:rPr lang="es-EC"/>
              <a:pPr>
                <a:defRPr/>
              </a:pPr>
              <a:t>23/02/12</a:t>
            </a:fld>
            <a:endParaRPr lang="es-EC"/>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C"/>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E8E8E"/>
                </a:solidFill>
                <a:latin typeface="Gill Sans MT" charset="0"/>
                <a:cs typeface="+mn-cs"/>
              </a:defRPr>
            </a:lvl1pPr>
          </a:lstStyle>
          <a:p>
            <a:pPr>
              <a:defRPr/>
            </a:pPr>
            <a:fld id="{C7411B80-8198-A645-BB5C-324BFD8BD4C9}" type="slidenum">
              <a:rPr lang="es-EC"/>
              <a:pPr>
                <a:defRPr/>
              </a:pPr>
              <a:t>‹#›</a:t>
            </a:fld>
            <a:endParaRPr lang="es-EC"/>
          </a:p>
        </p:txBody>
      </p:sp>
    </p:spTree>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314"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C"/>
          </a:p>
        </p:txBody>
      </p:sp>
      <p:sp>
        <p:nvSpPr>
          <p:cNvPr id="13315"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E8E8E"/>
                </a:solidFill>
                <a:latin typeface="Gill Sans MT" charset="0"/>
                <a:cs typeface="+mn-cs"/>
              </a:defRPr>
            </a:lvl1pPr>
          </a:lstStyle>
          <a:p>
            <a:pPr>
              <a:defRPr/>
            </a:pPr>
            <a:fld id="{3BC2188F-EC66-354F-AECB-620FE42F9EF6}" type="datetimeFigureOut">
              <a:rPr lang="es-EC"/>
              <a:pPr>
                <a:defRPr/>
              </a:pPr>
              <a:t>23/02/12</a:t>
            </a:fld>
            <a:endParaRPr lang="es-EC"/>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hangingPunct="1">
              <a:lnSpc>
                <a:spcPct val="100000"/>
              </a:lnSpc>
              <a:spcBef>
                <a:spcPts val="0"/>
              </a:spcBef>
              <a:spcAft>
                <a:spcPts val="0"/>
              </a:spcAft>
              <a:buClrTx/>
              <a:buSzTx/>
              <a:buFontTx/>
              <a:buNone/>
              <a:defRPr sz="1200">
                <a:solidFill>
                  <a:srgbClr val="2F2F2F">
                    <a:tint val="75000"/>
                  </a:srgbClr>
                </a:solidFill>
                <a:latin typeface="+mn-lt"/>
                <a:ea typeface="+mn-ea"/>
                <a:cs typeface="+mn-cs"/>
              </a:defRPr>
            </a:lvl1pPr>
          </a:lstStyle>
          <a:p>
            <a:pPr>
              <a:defRPr/>
            </a:pPr>
            <a:endParaRPr lang="es-EC"/>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E8E8E"/>
                </a:solidFill>
                <a:latin typeface="Gill Sans MT" charset="0"/>
                <a:cs typeface="+mn-cs"/>
              </a:defRPr>
            </a:lvl1pPr>
          </a:lstStyle>
          <a:p>
            <a:pPr>
              <a:defRPr/>
            </a:pPr>
            <a:fld id="{9B531B70-4CD9-0144-934F-A2524B6336AD}" type="slidenum">
              <a:rPr lang="es-EC"/>
              <a:pPr>
                <a:defRPr/>
              </a:pPr>
              <a:t>‹#›</a:t>
            </a:fld>
            <a:endParaRPr lang="es-EC"/>
          </a:p>
        </p:txBody>
      </p:sp>
    </p:spTree>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Gill Sans MT"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CuadroTexto"/>
          <p:cNvSpPr txBox="1">
            <a:spLocks noChangeArrowheads="1"/>
          </p:cNvSpPr>
          <p:nvPr/>
        </p:nvSpPr>
        <p:spPr bwMode="auto">
          <a:xfrm>
            <a:off x="3995936" y="5407049"/>
            <a:ext cx="4500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r>
              <a:rPr lang="es-EC" sz="800" b="1" dirty="0">
                <a:solidFill>
                  <a:srgbClr val="2F2F2F"/>
                </a:solidFill>
                <a:latin typeface="Gill Sans MT" charset="0"/>
                <a:cs typeface="Arial Unicode MS" charset="0"/>
              </a:rPr>
              <a:t>© 2012, PALOSANTO SOLUTIONS</a:t>
            </a:r>
            <a:r>
              <a:rPr lang="es-EC" sz="800" dirty="0">
                <a:solidFill>
                  <a:srgbClr val="2F2F2F"/>
                </a:solidFill>
                <a:latin typeface="Gill Sans MT" charset="0"/>
                <a:cs typeface="Arial Unicode MS" charset="0"/>
              </a:rPr>
              <a:t> </a:t>
            </a:r>
            <a:r>
              <a:rPr lang="en-US" sz="800" dirty="0">
                <a:solidFill>
                  <a:srgbClr val="2F2F2F"/>
                </a:solidFill>
                <a:latin typeface="Gill Sans MT" charset="0"/>
                <a:cs typeface="Arial Unicode MS" charset="0"/>
              </a:rPr>
              <a:t>All rights reserved. This documentation is confidential and its intellectual property belongs to PaloSanto Solutions. Any unauthorized use, reproduction, preparation of derivative works, performance, or display of this document, or software represented by this document, without the express written permission of PaloSanto Solutions is strictly prohibited. PaloSanto Solutions, Elastix and Elastix logo design, trademarks and/or service marks belongs to </a:t>
            </a:r>
            <a:r>
              <a:rPr lang="en-US" sz="800" dirty="0" err="1">
                <a:solidFill>
                  <a:srgbClr val="2F2F2F"/>
                </a:solidFill>
                <a:latin typeface="Gill Sans MT" charset="0"/>
                <a:cs typeface="Arial Unicode MS" charset="0"/>
              </a:rPr>
              <a:t>Megatelcon</a:t>
            </a:r>
            <a:r>
              <a:rPr lang="en-US" sz="800" dirty="0">
                <a:solidFill>
                  <a:srgbClr val="2F2F2F"/>
                </a:solidFill>
                <a:latin typeface="Gill Sans MT" charset="0"/>
                <a:cs typeface="Arial Unicode MS" charset="0"/>
              </a:rPr>
              <a:t> S.A. all other trademarks, service marks, and trade names are owned by their respective companies.</a:t>
            </a:r>
            <a:endParaRPr lang="es-EC" sz="800" dirty="0">
              <a:solidFill>
                <a:srgbClr val="2F2F2F"/>
              </a:solidFill>
              <a:latin typeface="Gill Sans MT" charset="0"/>
              <a:cs typeface="Arial Unicode MS" charset="0"/>
            </a:endParaRPr>
          </a:p>
        </p:txBody>
      </p:sp>
      <p:pic>
        <p:nvPicPr>
          <p:cNvPr id="6" name="Picture 5" descr="c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06" y="836712"/>
            <a:ext cx="3665862" cy="2016224"/>
          </a:xfrm>
          <a:prstGeom prst="rect">
            <a:avLst/>
          </a:prstGeom>
        </p:spPr>
      </p:pic>
      <p:sp>
        <p:nvSpPr>
          <p:cNvPr id="8" name="Content Placeholder 4"/>
          <p:cNvSpPr>
            <a:spLocks noGrp="1"/>
          </p:cNvSpPr>
          <p:nvPr>
            <p:ph idx="1"/>
          </p:nvPr>
        </p:nvSpPr>
        <p:spPr>
          <a:xfrm>
            <a:off x="3203848" y="3284984"/>
            <a:ext cx="5400600" cy="2009378"/>
          </a:xfrm>
        </p:spPr>
        <p:txBody>
          <a:bodyPr/>
          <a:lstStyle/>
          <a:p>
            <a:pPr marL="0" indent="0" algn="r">
              <a:lnSpc>
                <a:spcPct val="90000"/>
              </a:lnSpc>
              <a:spcBef>
                <a:spcPct val="0"/>
              </a:spcBef>
              <a:buFont typeface="Arial" charset="0"/>
              <a:buNone/>
            </a:pPr>
            <a:r>
              <a:rPr lang="en-US" sz="3600" b="1" dirty="0" smtClean="0">
                <a:latin typeface="Gill Sans MT" charset="0"/>
              </a:rPr>
              <a:t>ELASTIX INSTALLATION</a:t>
            </a:r>
          </a:p>
          <a:p>
            <a:pPr marL="0" indent="0" algn="r">
              <a:lnSpc>
                <a:spcPct val="90000"/>
              </a:lnSpc>
              <a:spcBef>
                <a:spcPct val="0"/>
              </a:spcBef>
              <a:buFont typeface="Arial" charset="0"/>
              <a:buNone/>
            </a:pPr>
            <a:r>
              <a:rPr lang="en-US" sz="3600" b="1" dirty="0" smtClean="0">
                <a:solidFill>
                  <a:srgbClr val="FF6600"/>
                </a:solidFill>
                <a:latin typeface="Gill Sans MT" charset="0"/>
              </a:rPr>
              <a:t>Elastix</a:t>
            </a:r>
            <a:r>
              <a:rPr lang="en-US" sz="3600" b="1" baseline="30000" dirty="0" smtClean="0">
                <a:solidFill>
                  <a:srgbClr val="FF6600"/>
                </a:solidFill>
                <a:latin typeface="Gill Sans MT" charset="0"/>
              </a:rPr>
              <a:t>®</a:t>
            </a:r>
            <a:r>
              <a:rPr lang="en-US" sz="3600" b="1" dirty="0" smtClean="0">
                <a:solidFill>
                  <a:srgbClr val="FF6600"/>
                </a:solidFill>
                <a:latin typeface="Gill Sans MT" charset="0"/>
              </a:rPr>
              <a:t> Certification</a:t>
            </a:r>
            <a:endParaRPr lang="es-EC" sz="3600" b="1" dirty="0">
              <a:solidFill>
                <a:srgbClr val="FF6600"/>
              </a:solidFill>
              <a:latin typeface="Gill Sans MT" charset="0"/>
            </a:endParaRPr>
          </a:p>
        </p:txBody>
      </p:sp>
    </p:spTree>
  </p:cSld>
  <p:clrMapOvr>
    <a:masterClrMapping/>
  </p:clrMapOvr>
  <p:transition xmlns:p14="http://schemas.microsoft.com/office/powerpoint/2010/main" spd="med" advClick="0"/>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2428875"/>
            <a:ext cx="6215063"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Text Box 2"/>
          <p:cNvSpPr txBox="1">
            <a:spLocks noChangeArrowheads="1"/>
          </p:cNvSpPr>
          <p:nvPr/>
        </p:nvSpPr>
        <p:spPr bwMode="auto">
          <a:xfrm>
            <a:off x="457200" y="1628775"/>
            <a:ext cx="8228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6075" indent="-3429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2pPr>
            <a:lvl3pPr marL="11430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3pPr>
            <a:lvl4pPr marL="16002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4pPr>
            <a:lvl5pPr marL="20574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Select to configure the Network Interface (Yes).</a:t>
            </a:r>
          </a:p>
        </p:txBody>
      </p:sp>
      <p:pic>
        <p:nvPicPr>
          <p:cNvPr id="47107"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(9)</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2428875"/>
            <a:ext cx="6219825"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628775"/>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Select to activate on boot and to enable IPv4 support.</a:t>
            </a:r>
            <a:endParaRPr lang="en-US" sz="2000" dirty="0" smtClean="0">
              <a:solidFill>
                <a:srgbClr val="2F2F2F"/>
              </a:solidFill>
              <a:latin typeface="+mn-lt"/>
              <a:ea typeface="+mn-ea"/>
              <a:cs typeface="Arial Unicode MS" charset="0"/>
            </a:endParaRPr>
          </a:p>
        </p:txBody>
      </p:sp>
      <p:pic>
        <p:nvPicPr>
          <p:cNvPr id="49155"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(10)</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400300"/>
            <a:ext cx="6208713" cy="3476625"/>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628775"/>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Select to use either DHCP or manual configuration.</a:t>
            </a:r>
            <a:endParaRPr lang="en-US" sz="2000" dirty="0" smtClean="0">
              <a:solidFill>
                <a:srgbClr val="2F2F2F"/>
              </a:solidFill>
              <a:latin typeface="+mn-lt"/>
              <a:ea typeface="+mn-ea"/>
              <a:cs typeface="Arial Unicode MS" charset="0"/>
            </a:endParaRPr>
          </a:p>
        </p:txBody>
      </p:sp>
      <p:pic>
        <p:nvPicPr>
          <p:cNvPr id="51203"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(11)</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2428875"/>
            <a:ext cx="6175375"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628775"/>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If manual configuration is used enter the address and mask.</a:t>
            </a:r>
            <a:endParaRPr lang="en-US" sz="2000" dirty="0" smtClean="0">
              <a:solidFill>
                <a:srgbClr val="2F2F2F"/>
              </a:solidFill>
              <a:latin typeface="+mn-lt"/>
              <a:ea typeface="+mn-ea"/>
              <a:cs typeface="Arial Unicode MS" charset="0"/>
            </a:endParaRPr>
          </a:p>
        </p:txBody>
      </p:sp>
      <p:pic>
        <p:nvPicPr>
          <p:cNvPr id="53251"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(12)</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428875"/>
            <a:ext cx="6169025"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628775"/>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Enter the Gateway and DNS servers IP address.</a:t>
            </a:r>
            <a:endParaRPr lang="en-US" sz="2000" dirty="0" smtClean="0">
              <a:solidFill>
                <a:srgbClr val="2F2F2F"/>
              </a:solidFill>
              <a:latin typeface="+mn-lt"/>
              <a:ea typeface="+mn-ea"/>
              <a:cs typeface="Arial Unicode MS" charset="0"/>
            </a:endParaRPr>
          </a:p>
        </p:txBody>
      </p:sp>
      <p:pic>
        <p:nvPicPr>
          <p:cNvPr id="55299"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(13)</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427288"/>
            <a:ext cx="6200775" cy="3449637"/>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598613"/>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Enter the hostname.</a:t>
            </a:r>
            <a:endParaRPr lang="en-US" sz="2000" dirty="0" smtClean="0">
              <a:solidFill>
                <a:srgbClr val="2F2F2F"/>
              </a:solidFill>
              <a:latin typeface="+mn-lt"/>
              <a:ea typeface="+mn-ea"/>
              <a:cs typeface="Arial Unicode MS" charset="0"/>
            </a:endParaRPr>
          </a:p>
        </p:txBody>
      </p:sp>
      <p:pic>
        <p:nvPicPr>
          <p:cNvPr id="57347"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(14)</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428875"/>
            <a:ext cx="6213475" cy="3448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Rectangle 2"/>
          <p:cNvSpPr>
            <a:spLocks noGrp="1" noChangeArrowheads="1"/>
          </p:cNvSpPr>
          <p:nvPr>
            <p:ph type="body" idx="1"/>
          </p:nvPr>
        </p:nvSpPr>
        <p:spPr>
          <a:xfrm>
            <a:off x="457200" y="1598613"/>
            <a:ext cx="8228013" cy="1038225"/>
          </a:xfrm>
        </p:spPr>
        <p:txBody>
          <a:bodyPr/>
          <a:lstStyle/>
          <a:p>
            <a:pP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Select the appropriate time zone.</a:t>
            </a:r>
          </a:p>
        </p:txBody>
      </p:sp>
      <p:pic>
        <p:nvPicPr>
          <p:cNvPr id="59395"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(15)</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2428875"/>
            <a:ext cx="6205538" cy="3448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Rectangle 2"/>
          <p:cNvSpPr>
            <a:spLocks noGrp="1" noChangeArrowheads="1"/>
          </p:cNvSpPr>
          <p:nvPr>
            <p:ph type="body" idx="1"/>
          </p:nvPr>
        </p:nvSpPr>
        <p:spPr>
          <a:xfrm>
            <a:off x="425450" y="1628775"/>
            <a:ext cx="8228013" cy="933450"/>
          </a:xfrm>
        </p:spPr>
        <p:txBody>
          <a:bodyPr/>
          <a:lstStyle/>
          <a:p>
            <a:pP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Type a password for root, write it down in a safe place too.</a:t>
            </a:r>
          </a:p>
        </p:txBody>
      </p:sp>
      <p:pic>
        <p:nvPicPr>
          <p:cNvPr id="61443"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(16)</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2428875"/>
            <a:ext cx="6216650" cy="3441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0" name="Rectangle 2"/>
          <p:cNvSpPr>
            <a:spLocks noGrp="1" noChangeArrowheads="1"/>
          </p:cNvSpPr>
          <p:nvPr>
            <p:ph type="body" idx="1"/>
          </p:nvPr>
        </p:nvSpPr>
        <p:spPr>
          <a:xfrm>
            <a:off x="425450" y="1628775"/>
            <a:ext cx="8228013" cy="790575"/>
          </a:xfrm>
        </p:spPr>
        <p:txBody>
          <a:bodyPr/>
          <a:lstStyle/>
          <a:p>
            <a:pP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Wait until the automatic packages installation finishes.</a:t>
            </a:r>
          </a:p>
        </p:txBody>
      </p:sp>
      <p:pic>
        <p:nvPicPr>
          <p:cNvPr id="63491"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(17)</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2428875"/>
            <a:ext cx="6213475"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8" name="Text Box 2"/>
          <p:cNvSpPr txBox="1">
            <a:spLocks noChangeArrowheads="1"/>
          </p:cNvSpPr>
          <p:nvPr/>
        </p:nvSpPr>
        <p:spPr bwMode="auto">
          <a:xfrm>
            <a:off x="520700" y="1628775"/>
            <a:ext cx="8228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6075" indent="-3429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2pPr>
            <a:lvl3pPr marL="11430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3pPr>
            <a:lvl4pPr marL="16002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4pPr>
            <a:lvl5pPr marL="20574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Type a root password for MySQL, write it down in a safe place too</a:t>
            </a:r>
          </a:p>
        </p:txBody>
      </p:sp>
      <p:pic>
        <p:nvPicPr>
          <p:cNvPr id="65539"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(18)</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1"/>
          </p:nvPr>
        </p:nvSpPr>
        <p:spPr>
          <a:xfrm>
            <a:off x="457200" y="1916113"/>
            <a:ext cx="8228013" cy="3600450"/>
          </a:xfrm>
        </p:spPr>
        <p:txBody>
          <a:bodyPr tIns="24002"/>
          <a:lstStyle/>
          <a:p>
            <a:pPr algn="just" eaLnBrk="1">
              <a:lnSpc>
                <a:spcPct val="110000"/>
              </a:lnSpc>
              <a:spcBef>
                <a:spcPts val="1800"/>
              </a:spcBef>
              <a:spcAft>
                <a:spcPts val="18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It is strongly recommended to install Elastix’s latest stable version available from the project’s webpage</a:t>
            </a:r>
          </a:p>
          <a:p>
            <a:pPr algn="just" eaLnBrk="1">
              <a:lnSpc>
                <a:spcPct val="110000"/>
              </a:lnSpc>
              <a:spcBef>
                <a:spcPts val="1800"/>
              </a:spcBef>
              <a:spcAft>
                <a:spcPts val="18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To install from a CD, we must download the image file (iso extension) and burn it onto a blank disc. </a:t>
            </a:r>
          </a:p>
          <a:p>
            <a:pPr algn="just" eaLnBrk="1">
              <a:lnSpc>
                <a:spcPct val="110000"/>
              </a:lnSpc>
              <a:spcBef>
                <a:spcPts val="1800"/>
              </a:spcBef>
              <a:spcAft>
                <a:spcPts val="18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It is important to burn the iso using a dedicated burning software.  A mistake frequently made is to unpack the image and copy the resulting directory structure on the disk.  This will not result in a bootable CD.</a:t>
            </a:r>
          </a:p>
        </p:txBody>
      </p:sp>
      <p:pic>
        <p:nvPicPr>
          <p:cNvPr id="30722"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CD (1)</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2428875"/>
            <a:ext cx="6216650"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 Box 2"/>
          <p:cNvSpPr txBox="1">
            <a:spLocks noChangeArrowheads="1"/>
          </p:cNvSpPr>
          <p:nvPr/>
        </p:nvSpPr>
        <p:spPr bwMode="auto">
          <a:xfrm>
            <a:off x="520700" y="1700213"/>
            <a:ext cx="8228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6075" indent="-3429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2pPr>
            <a:lvl3pPr marL="11430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3pPr>
            <a:lvl4pPr marL="16002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4pPr>
            <a:lvl5pPr marL="20574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Reenter the MySQL root password.</a:t>
            </a:r>
          </a:p>
        </p:txBody>
      </p:sp>
      <p:pic>
        <p:nvPicPr>
          <p:cNvPr id="67587"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(19)</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25450" y="1700808"/>
            <a:ext cx="8228013" cy="453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2900" indent="-3429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dirty="0">
                <a:solidFill>
                  <a:srgbClr val="2F2F2F"/>
                </a:solidFill>
                <a:latin typeface="Gill Sans MT" charset="0"/>
              </a:rPr>
              <a:t>Type a password for </a:t>
            </a:r>
            <a:r>
              <a:rPr lang="en-US" sz="2000" dirty="0" err="1">
                <a:solidFill>
                  <a:srgbClr val="2F2F2F"/>
                </a:solidFill>
                <a:latin typeface="Gill Sans MT" charset="0"/>
              </a:rPr>
              <a:t>Elastix’s</a:t>
            </a:r>
            <a:r>
              <a:rPr lang="en-US" sz="2000" dirty="0">
                <a:solidFill>
                  <a:srgbClr val="2F2F2F"/>
                </a:solidFill>
                <a:latin typeface="Gill Sans MT" charset="0"/>
              </a:rPr>
              <a:t> web GUI ‘admin’ user, write it down in a safe place too</a:t>
            </a:r>
            <a:r>
              <a:rPr lang="en-US" sz="2000" dirty="0" smtClean="0">
                <a:solidFill>
                  <a:srgbClr val="2F2F2F"/>
                </a:solidFill>
                <a:latin typeface="Gill Sans MT" charset="0"/>
              </a:rPr>
              <a:t>.</a:t>
            </a:r>
          </a:p>
          <a:p>
            <a:pPr marL="0" indent="0" eaLnBrk="1" hangingPunct="1">
              <a:spcBef>
                <a:spcPts val="18000"/>
              </a:spcBef>
              <a:spcAft>
                <a:spcPts val="0"/>
              </a:spcAft>
            </a:pPr>
            <a:r>
              <a:rPr lang="en-US" sz="2000" b="1" dirty="0">
                <a:solidFill>
                  <a:srgbClr val="2F2F2F"/>
                </a:solidFill>
                <a:latin typeface="Gill Sans MT" charset="0"/>
              </a:rPr>
              <a:t>Note: </a:t>
            </a:r>
            <a:r>
              <a:rPr lang="en-US" sz="2000" dirty="0">
                <a:solidFill>
                  <a:srgbClr val="2F2F2F"/>
                </a:solidFill>
                <a:latin typeface="Gill Sans MT" charset="0"/>
              </a:rPr>
              <a:t>This will also be the password for the following services: </a:t>
            </a:r>
            <a:r>
              <a:rPr lang="en-US" sz="2000" dirty="0" err="1">
                <a:solidFill>
                  <a:srgbClr val="2F2F2F"/>
                </a:solidFill>
                <a:latin typeface="Gill Sans MT" charset="0"/>
              </a:rPr>
              <a:t>FreePBX</a:t>
            </a:r>
            <a:r>
              <a:rPr lang="en-US" sz="2000" dirty="0">
                <a:solidFill>
                  <a:srgbClr val="2F2F2F"/>
                </a:solidFill>
                <a:latin typeface="Gill Sans MT" charset="0"/>
              </a:rPr>
              <a:t>, </a:t>
            </a:r>
            <a:r>
              <a:rPr lang="en-US" sz="2000" dirty="0" err="1">
                <a:solidFill>
                  <a:srgbClr val="2F2F2F"/>
                </a:solidFill>
                <a:latin typeface="Gill Sans MT" charset="0"/>
              </a:rPr>
              <a:t>Vtiger</a:t>
            </a:r>
            <a:r>
              <a:rPr lang="en-US" sz="2000" dirty="0">
                <a:solidFill>
                  <a:srgbClr val="2F2F2F"/>
                </a:solidFill>
                <a:latin typeface="Gill Sans MT" charset="0"/>
              </a:rPr>
              <a:t>, A2Billing and FOP.  Although not mentioned here this password is also the AMI admin password.</a:t>
            </a:r>
          </a:p>
        </p:txBody>
      </p:sp>
      <p:pic>
        <p:nvPicPr>
          <p:cNvPr id="696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7336" y="2420888"/>
            <a:ext cx="3890888" cy="21657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(20)</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2428875"/>
            <a:ext cx="6213475"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2" name="Text Box 2"/>
          <p:cNvSpPr txBox="1">
            <a:spLocks noChangeArrowheads="1"/>
          </p:cNvSpPr>
          <p:nvPr/>
        </p:nvSpPr>
        <p:spPr bwMode="auto">
          <a:xfrm>
            <a:off x="425450" y="1700213"/>
            <a:ext cx="8228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2900" indent="-3429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Reenter the password for Elastix’s web GUI ‘admin’ user.</a:t>
            </a:r>
          </a:p>
        </p:txBody>
      </p:sp>
      <p:pic>
        <p:nvPicPr>
          <p:cNvPr id="71683"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(21)</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2428875"/>
            <a:ext cx="6330950"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451100"/>
            <a:ext cx="63309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2"/>
          <p:cNvSpPr>
            <a:spLocks noGrp="1" noChangeArrowheads="1"/>
          </p:cNvSpPr>
          <p:nvPr>
            <p:ph type="body" idx="1"/>
          </p:nvPr>
        </p:nvSpPr>
        <p:spPr>
          <a:xfrm>
            <a:off x="425450" y="1557338"/>
            <a:ext cx="8228013" cy="908050"/>
          </a:xfrm>
        </p:spPr>
        <p:txBody>
          <a:bodyPr/>
          <a:lstStyle/>
          <a:p>
            <a:pP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Installation is complete, we can enter the system using username root and its password entered during the installation</a:t>
            </a:r>
          </a:p>
        </p:txBody>
      </p:sp>
      <p:pic>
        <p:nvPicPr>
          <p:cNvPr id="73732" name="Picture 5" descr="ppt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8" descr="pptIS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(22)</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body" idx="1"/>
          </p:nvPr>
        </p:nvSpPr>
        <p:spPr>
          <a:xfrm>
            <a:off x="457200" y="1831975"/>
            <a:ext cx="8228013" cy="4044950"/>
          </a:xfrm>
        </p:spPr>
        <p:txBody>
          <a:bodyPr tIns="24002"/>
          <a:lstStyle/>
          <a:p>
            <a:pPr algn="just" eaLnBrk="1">
              <a:lnSpc>
                <a:spcPct val="150000"/>
              </a:lnSpc>
              <a:spcBef>
                <a:spcPts val="1200"/>
              </a:spcBef>
              <a:spcAft>
                <a:spcPts val="12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RAID refers to use an array of multiple hard drives, primarily to provide data redundancy.</a:t>
            </a:r>
          </a:p>
          <a:p>
            <a:pPr algn="just" eaLnBrk="1">
              <a:lnSpc>
                <a:spcPct val="150000"/>
              </a:lnSpc>
              <a:spcBef>
                <a:spcPts val="1200"/>
              </a:spcBef>
              <a:spcAft>
                <a:spcPts val="12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Depending on the number of hard drives available and the method to configure the array, different RAID levels can be arranged. The RAID level we will look into is RAID1. </a:t>
            </a:r>
          </a:p>
          <a:p>
            <a:pPr algn="just" eaLnBrk="1">
              <a:lnSpc>
                <a:spcPct val="150000"/>
              </a:lnSpc>
              <a:spcBef>
                <a:spcPts val="1200"/>
              </a:spcBef>
              <a:spcAft>
                <a:spcPts val="1200"/>
              </a:spcAf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This RAID level involves two hard drives one being a mirror image of the other.</a:t>
            </a:r>
          </a:p>
        </p:txBody>
      </p:sp>
      <p:pic>
        <p:nvPicPr>
          <p:cNvPr id="75778"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Installation</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with</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soft</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RAID (1)</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body" idx="1"/>
          </p:nvPr>
        </p:nvSpPr>
        <p:spPr>
          <a:xfrm>
            <a:off x="457200" y="1916113"/>
            <a:ext cx="8228013" cy="3609975"/>
          </a:xfrm>
        </p:spPr>
        <p:txBody>
          <a:bodyPr tIns="24002"/>
          <a:lstStyle/>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When possible, it is always preferable to try to make the RAID arrays through hardware. </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However, if your server doesn’t have a disk controller for the creation of RAID arrays, we can use the operating system, sacrificing some performance in favor of redundancy. </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This technique is known as soft RAID.</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It is important to point out that while hardware RAID mirrors disks, software RAID mirrors partitions.</a:t>
            </a:r>
          </a:p>
        </p:txBody>
      </p:sp>
      <p:pic>
        <p:nvPicPr>
          <p:cNvPr id="77826"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Installation</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with</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soft</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RAID (2)</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p:cNvSpPr txBox="1">
            <a:spLocks noChangeArrowheads="1"/>
          </p:cNvSpPr>
          <p:nvPr/>
        </p:nvSpPr>
        <p:spPr bwMode="auto">
          <a:xfrm>
            <a:off x="425450" y="1628775"/>
            <a:ext cx="82280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2900" indent="-3429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Aft>
                <a:spcPts val="1288"/>
              </a:spcAft>
              <a:buFont typeface="Wingdings" charset="0"/>
              <a:buChar char="§"/>
            </a:pPr>
            <a:r>
              <a:rPr lang="en-US" sz="2000">
                <a:solidFill>
                  <a:srgbClr val="2F2F2F"/>
                </a:solidFill>
                <a:latin typeface="Gill Sans MT" charset="0"/>
                <a:cs typeface="Arial Unicode MS" charset="0"/>
              </a:rPr>
              <a:t>The process begins in the same way of a normal installation until the “Partitioning Type” window. </a:t>
            </a:r>
          </a:p>
          <a:p>
            <a:pPr algn="just" eaLnBrk="1" hangingPunct="1">
              <a:spcAft>
                <a:spcPts val="1288"/>
              </a:spcAft>
              <a:buFont typeface="Wingdings" charset="0"/>
              <a:buChar char="§"/>
            </a:pPr>
            <a:r>
              <a:rPr lang="en-US" sz="2000">
                <a:solidFill>
                  <a:srgbClr val="2F2F2F"/>
                </a:solidFill>
                <a:latin typeface="Gill Sans MT" charset="0"/>
                <a:cs typeface="Arial Unicode MS" charset="0"/>
              </a:rPr>
              <a:t>In this step we must select “Create custom layout”</a:t>
            </a:r>
          </a:p>
        </p:txBody>
      </p:sp>
      <p:pic>
        <p:nvPicPr>
          <p:cNvPr id="79874"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Installation</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with</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soft</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RAID (3)</a:t>
            </a:r>
          </a:p>
        </p:txBody>
      </p:sp>
      <p:pic>
        <p:nvPicPr>
          <p:cNvPr id="2" name="Picture 1"/>
          <p:cNvPicPr>
            <a:picLocks noChangeAspect="1"/>
          </p:cNvPicPr>
          <p:nvPr/>
        </p:nvPicPr>
        <p:blipFill>
          <a:blip r:embed="rId5"/>
          <a:stretch>
            <a:fillRect/>
          </a:stretch>
        </p:blipFill>
        <p:spPr>
          <a:xfrm>
            <a:off x="1568450" y="2997200"/>
            <a:ext cx="6099175" cy="33845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2"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Installation</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with</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soft</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RAID (4)</a:t>
            </a:r>
          </a:p>
        </p:txBody>
      </p:sp>
      <p:sp>
        <p:nvSpPr>
          <p:cNvPr id="81924" name="Text Box 2"/>
          <p:cNvSpPr txBox="1">
            <a:spLocks noChangeArrowheads="1"/>
          </p:cNvSpPr>
          <p:nvPr/>
        </p:nvSpPr>
        <p:spPr bwMode="auto">
          <a:xfrm>
            <a:off x="425450" y="1628775"/>
            <a:ext cx="82280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2900" indent="-3429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Aft>
                <a:spcPts val="1288"/>
              </a:spcAft>
              <a:buFont typeface="Wingdings" charset="0"/>
              <a:buChar char="§"/>
            </a:pPr>
            <a:r>
              <a:rPr lang="en-US" sz="2000" dirty="0">
                <a:solidFill>
                  <a:srgbClr val="2F2F2F"/>
                </a:solidFill>
                <a:latin typeface="Gill Sans MT" charset="0"/>
                <a:cs typeface="Arial Unicode MS" charset="0"/>
              </a:rPr>
              <a:t>We will see both hard drives, we must create three (3) partitions on each drive. </a:t>
            </a:r>
          </a:p>
          <a:p>
            <a:pPr algn="just" eaLnBrk="1" hangingPunct="1">
              <a:spcAft>
                <a:spcPts val="1288"/>
              </a:spcAft>
              <a:buFont typeface="Wingdings" charset="0"/>
              <a:buChar char="§"/>
            </a:pPr>
            <a:r>
              <a:rPr lang="en-US" sz="2000" dirty="0">
                <a:solidFill>
                  <a:srgbClr val="2F2F2F"/>
                </a:solidFill>
                <a:latin typeface="Gill Sans MT" charset="0"/>
                <a:cs typeface="Arial Unicode MS" charset="0"/>
              </a:rPr>
              <a:t>Select </a:t>
            </a:r>
            <a:r>
              <a:rPr lang="en-US" sz="2000" dirty="0" smtClean="0">
                <a:solidFill>
                  <a:srgbClr val="2F2F2F"/>
                </a:solidFill>
                <a:latin typeface="Gill Sans MT" charset="0"/>
                <a:cs typeface="Arial Unicode MS" charset="0"/>
              </a:rPr>
              <a:t>the </a:t>
            </a:r>
            <a:r>
              <a:rPr lang="en-US" sz="2000" dirty="0">
                <a:solidFill>
                  <a:srgbClr val="2F2F2F"/>
                </a:solidFill>
                <a:latin typeface="Gill Sans MT" charset="0"/>
                <a:cs typeface="Arial Unicode MS" charset="0"/>
              </a:rPr>
              <a:t>option “New</a:t>
            </a:r>
            <a:r>
              <a:rPr lang="en-US" sz="2000" dirty="0" smtClean="0">
                <a:solidFill>
                  <a:srgbClr val="2F2F2F"/>
                </a:solidFill>
                <a:latin typeface="Gill Sans MT" charset="0"/>
                <a:cs typeface="Arial Unicode MS" charset="0"/>
              </a:rPr>
              <a:t>” and press enter.</a:t>
            </a:r>
            <a:endParaRPr lang="en-US" sz="2000" dirty="0">
              <a:solidFill>
                <a:srgbClr val="2F2F2F"/>
              </a:solidFill>
              <a:latin typeface="Gill Sans MT" charset="0"/>
              <a:cs typeface="Arial Unicode MS" charset="0"/>
            </a:endParaRPr>
          </a:p>
        </p:txBody>
      </p:sp>
      <p:pic>
        <p:nvPicPr>
          <p:cNvPr id="3" name="Picture 2"/>
          <p:cNvPicPr>
            <a:picLocks noChangeAspect="1"/>
          </p:cNvPicPr>
          <p:nvPr/>
        </p:nvPicPr>
        <p:blipFill>
          <a:blip r:embed="rId5"/>
          <a:stretch>
            <a:fillRect/>
          </a:stretch>
        </p:blipFill>
        <p:spPr>
          <a:xfrm>
            <a:off x="1835150" y="3009900"/>
            <a:ext cx="5545138" cy="30829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0"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(5)</a:t>
            </a:r>
          </a:p>
        </p:txBody>
      </p:sp>
      <p:sp>
        <p:nvSpPr>
          <p:cNvPr id="83972" name="Text Box 2"/>
          <p:cNvSpPr txBox="1">
            <a:spLocks noChangeArrowheads="1"/>
          </p:cNvSpPr>
          <p:nvPr/>
        </p:nvSpPr>
        <p:spPr bwMode="auto">
          <a:xfrm>
            <a:off x="425450" y="1700213"/>
            <a:ext cx="8228013" cy="25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2857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Bef>
                <a:spcPts val="600"/>
              </a:spcBef>
              <a:spcAft>
                <a:spcPts val="1200"/>
              </a:spcAft>
              <a:buFont typeface="Wingdings" charset="0"/>
              <a:buChar char="§"/>
            </a:pPr>
            <a:r>
              <a:rPr lang="en-US" sz="1800" b="1" dirty="0">
                <a:solidFill>
                  <a:srgbClr val="2F2F2F"/>
                </a:solidFill>
                <a:latin typeface="Gill Sans MT" charset="0"/>
                <a:cs typeface="Arial Unicode MS" charset="0"/>
              </a:rPr>
              <a:t>Drive Sizes: </a:t>
            </a:r>
            <a:r>
              <a:rPr lang="en-US" sz="1800" dirty="0">
                <a:solidFill>
                  <a:srgbClr val="2F2F2F"/>
                </a:solidFill>
                <a:latin typeface="Gill Sans MT" charset="0"/>
                <a:cs typeface="Arial Unicode MS" charset="0"/>
              </a:rPr>
              <a:t>1</a:t>
            </a:r>
            <a:r>
              <a:rPr lang="en-US" sz="1800" baseline="30000" dirty="0">
                <a:solidFill>
                  <a:srgbClr val="2F2F2F"/>
                </a:solidFill>
                <a:latin typeface="Gill Sans MT" charset="0"/>
                <a:cs typeface="Arial Unicode MS" charset="0"/>
              </a:rPr>
              <a:t>st</a:t>
            </a:r>
            <a:r>
              <a:rPr lang="en-US" sz="1800" dirty="0">
                <a:solidFill>
                  <a:srgbClr val="2F2F2F"/>
                </a:solidFill>
                <a:latin typeface="Gill Sans MT" charset="0"/>
                <a:cs typeface="Arial Unicode MS" charset="0"/>
              </a:rPr>
              <a:t> partition = 100MB for boot, 2</a:t>
            </a:r>
            <a:r>
              <a:rPr lang="en-US" sz="1800" baseline="30000" dirty="0">
                <a:solidFill>
                  <a:srgbClr val="2F2F2F"/>
                </a:solidFill>
                <a:latin typeface="Gill Sans MT" charset="0"/>
                <a:cs typeface="Arial Unicode MS" charset="0"/>
              </a:rPr>
              <a:t>nd</a:t>
            </a:r>
            <a:r>
              <a:rPr lang="en-US" sz="1800" dirty="0">
                <a:solidFill>
                  <a:srgbClr val="2F2F2F"/>
                </a:solidFill>
                <a:latin typeface="Gill Sans MT" charset="0"/>
                <a:cs typeface="Arial Unicode MS" charset="0"/>
              </a:rPr>
              <a:t> partition = the double of size of the system’s RAM for swap (in this example RAM is 512 MB), 3</a:t>
            </a:r>
            <a:r>
              <a:rPr lang="en-US" sz="1800" baseline="30000" dirty="0">
                <a:solidFill>
                  <a:srgbClr val="2F2F2F"/>
                </a:solidFill>
                <a:latin typeface="Gill Sans MT" charset="0"/>
                <a:cs typeface="Arial Unicode MS" charset="0"/>
              </a:rPr>
              <a:t>rd</a:t>
            </a:r>
            <a:r>
              <a:rPr lang="en-US" sz="1800" dirty="0">
                <a:solidFill>
                  <a:srgbClr val="2F2F2F"/>
                </a:solidFill>
                <a:latin typeface="Gill Sans MT" charset="0"/>
                <a:cs typeface="Arial Unicode MS" charset="0"/>
              </a:rPr>
              <a:t> partition = fill it with the available space.</a:t>
            </a:r>
          </a:p>
          <a:p>
            <a:pPr algn="just" eaLnBrk="1" hangingPunct="1">
              <a:spcBef>
                <a:spcPts val="600"/>
              </a:spcBef>
              <a:spcAft>
                <a:spcPts val="1200"/>
              </a:spcAft>
              <a:buFont typeface="Wingdings" charset="0"/>
              <a:buChar char="§"/>
            </a:pPr>
            <a:r>
              <a:rPr lang="en-US" sz="1800" dirty="0">
                <a:solidFill>
                  <a:srgbClr val="2F2F2F"/>
                </a:solidFill>
                <a:latin typeface="Gill Sans MT" charset="0"/>
                <a:cs typeface="Arial Unicode MS" charset="0"/>
              </a:rPr>
              <a:t>On each partition we must select</a:t>
            </a:r>
            <a:r>
              <a:rPr lang="en-US" sz="1800" b="1" dirty="0">
                <a:solidFill>
                  <a:srgbClr val="2F2F2F"/>
                </a:solidFill>
                <a:latin typeface="Gill Sans MT" charset="0"/>
                <a:cs typeface="Arial Unicode MS" charset="0"/>
              </a:rPr>
              <a:t> </a:t>
            </a:r>
            <a:r>
              <a:rPr lang="en-US" sz="1800" dirty="0">
                <a:solidFill>
                  <a:srgbClr val="2F2F2F"/>
                </a:solidFill>
                <a:latin typeface="Gill Sans MT" charset="0"/>
                <a:cs typeface="Arial Unicode MS" charset="0"/>
              </a:rPr>
              <a:t>“software RAID” as the “File System type”. </a:t>
            </a:r>
          </a:p>
          <a:p>
            <a:pPr algn="just" eaLnBrk="1" hangingPunct="1">
              <a:spcBef>
                <a:spcPts val="600"/>
              </a:spcBef>
              <a:spcAft>
                <a:spcPts val="1200"/>
              </a:spcAft>
              <a:buFont typeface="Wingdings" charset="0"/>
              <a:buChar char="§"/>
            </a:pPr>
            <a:r>
              <a:rPr lang="en-US" sz="1800" dirty="0">
                <a:solidFill>
                  <a:srgbClr val="2F2F2F"/>
                </a:solidFill>
                <a:latin typeface="Gill Sans MT" charset="0"/>
                <a:cs typeface="Arial Unicode MS" charset="0"/>
              </a:rPr>
              <a:t>Remember to select just the corresponding “Allowable Drive”, in </a:t>
            </a:r>
            <a:r>
              <a:rPr lang="en-US" sz="1800" dirty="0" smtClean="0">
                <a:solidFill>
                  <a:srgbClr val="2F2F2F"/>
                </a:solidFill>
                <a:latin typeface="Gill Sans MT" charset="0"/>
                <a:cs typeface="Arial Unicode MS" charset="0"/>
              </a:rPr>
              <a:t>the image example is  </a:t>
            </a:r>
            <a:r>
              <a:rPr lang="en-US" sz="1800" dirty="0">
                <a:solidFill>
                  <a:srgbClr val="2F2F2F"/>
                </a:solidFill>
                <a:latin typeface="Gill Sans MT" charset="0"/>
                <a:cs typeface="Arial Unicode MS" charset="0"/>
              </a:rPr>
              <a:t>“</a:t>
            </a:r>
            <a:r>
              <a:rPr lang="en-US" altLang="ja-JP" sz="1800" dirty="0" err="1">
                <a:solidFill>
                  <a:srgbClr val="2F2F2F"/>
                </a:solidFill>
                <a:latin typeface="Gill Sans MT" charset="0"/>
                <a:cs typeface="Arial Unicode MS" charset="0"/>
              </a:rPr>
              <a:t>hda</a:t>
            </a:r>
            <a:r>
              <a:rPr lang="en-US" sz="1800" dirty="0">
                <a:solidFill>
                  <a:srgbClr val="2F2F2F"/>
                </a:solidFill>
                <a:latin typeface="Gill Sans MT" charset="0"/>
                <a:cs typeface="Arial Unicode MS" charset="0"/>
              </a:rPr>
              <a:t>”</a:t>
            </a:r>
          </a:p>
        </p:txBody>
      </p:sp>
      <p:pic>
        <p:nvPicPr>
          <p:cNvPr id="3" name="Picture 2"/>
          <p:cNvPicPr>
            <a:picLocks noChangeAspect="1"/>
          </p:cNvPicPr>
          <p:nvPr/>
        </p:nvPicPr>
        <p:blipFill>
          <a:blip r:embed="rId5"/>
          <a:stretch>
            <a:fillRect/>
          </a:stretch>
        </p:blipFill>
        <p:spPr>
          <a:xfrm>
            <a:off x="2195513" y="3800475"/>
            <a:ext cx="4752975" cy="26527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8"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(6)</a:t>
            </a:r>
          </a:p>
        </p:txBody>
      </p:sp>
      <p:pic>
        <p:nvPicPr>
          <p:cNvPr id="2" name="Picture 1"/>
          <p:cNvPicPr>
            <a:picLocks noChangeAspect="1"/>
          </p:cNvPicPr>
          <p:nvPr/>
        </p:nvPicPr>
        <p:blipFill>
          <a:blip r:embed="rId5"/>
          <a:stretch>
            <a:fillRect/>
          </a:stretch>
        </p:blipFill>
        <p:spPr>
          <a:xfrm>
            <a:off x="1331913" y="1987550"/>
            <a:ext cx="6264275" cy="3457575"/>
          </a:xfrm>
          <a:prstGeom prst="rect">
            <a:avLst/>
          </a:prstGeom>
          <a:ln>
            <a:noFill/>
          </a:ln>
          <a:effectLst>
            <a:outerShdw blurRad="292100" dist="139700" dir="2700000" algn="tl" rotWithShape="0">
              <a:srgbClr val="333333">
                <a:alpha val="65000"/>
              </a:srgbClr>
            </a:outerShdw>
          </a:effectLst>
        </p:spPr>
      </p:pic>
      <p:sp>
        <p:nvSpPr>
          <p:cNvPr id="86021" name="Text Box 2"/>
          <p:cNvSpPr txBox="1">
            <a:spLocks noChangeArrowheads="1"/>
          </p:cNvSpPr>
          <p:nvPr/>
        </p:nvSpPr>
        <p:spPr bwMode="auto">
          <a:xfrm>
            <a:off x="1908175" y="5732463"/>
            <a:ext cx="5327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Bef>
                <a:spcPts val="600"/>
              </a:spcBef>
              <a:spcAft>
                <a:spcPts val="1200"/>
              </a:spcAft>
            </a:pPr>
            <a:r>
              <a:rPr lang="es-ES_tradnl" sz="1600" b="1" dirty="0" err="1">
                <a:solidFill>
                  <a:srgbClr val="2F2F2F"/>
                </a:solidFill>
                <a:latin typeface="Gill Sans MT" charset="0"/>
                <a:cs typeface="Arial Unicode MS" charset="0"/>
              </a:rPr>
              <a:t>Image</a:t>
            </a:r>
            <a:r>
              <a:rPr lang="es-ES_tradnl" sz="1600" b="1" dirty="0">
                <a:solidFill>
                  <a:srgbClr val="2F2F2F"/>
                </a:solidFill>
                <a:latin typeface="Gill Sans MT" charset="0"/>
                <a:cs typeface="Arial Unicode MS" charset="0"/>
              </a:rPr>
              <a:t> of </a:t>
            </a:r>
            <a:r>
              <a:rPr lang="es-ES_tradnl" sz="1600" b="1" dirty="0" err="1">
                <a:solidFill>
                  <a:srgbClr val="2F2F2F"/>
                </a:solidFill>
                <a:latin typeface="Gill Sans MT" charset="0"/>
                <a:cs typeface="Arial Unicode MS" charset="0"/>
              </a:rPr>
              <a:t>the</a:t>
            </a:r>
            <a:r>
              <a:rPr lang="es-ES_tradnl" sz="1600" b="1" dirty="0">
                <a:solidFill>
                  <a:srgbClr val="2F2F2F"/>
                </a:solidFill>
                <a:latin typeface="Gill Sans MT" charset="0"/>
                <a:cs typeface="Arial Unicode MS" charset="0"/>
              </a:rPr>
              <a:t> </a:t>
            </a:r>
            <a:r>
              <a:rPr lang="es-ES_tradnl" sz="1600" b="1" dirty="0" err="1">
                <a:solidFill>
                  <a:srgbClr val="2F2F2F"/>
                </a:solidFill>
                <a:latin typeface="Gill Sans MT" charset="0"/>
                <a:cs typeface="Arial Unicode MS" charset="0"/>
              </a:rPr>
              <a:t>process</a:t>
            </a:r>
            <a:r>
              <a:rPr lang="es-ES_tradnl" sz="1600" b="1" dirty="0">
                <a:solidFill>
                  <a:srgbClr val="2F2F2F"/>
                </a:solidFill>
                <a:latin typeface="Gill Sans MT" charset="0"/>
                <a:cs typeface="Arial Unicode MS" charset="0"/>
              </a:rPr>
              <a:t> </a:t>
            </a:r>
            <a:r>
              <a:rPr lang="es-ES_tradnl" sz="1600" b="1" dirty="0" err="1">
                <a:solidFill>
                  <a:srgbClr val="2F2F2F"/>
                </a:solidFill>
                <a:latin typeface="Gill Sans MT" charset="0"/>
                <a:cs typeface="Arial Unicode MS" charset="0"/>
              </a:rPr>
              <a:t>for</a:t>
            </a:r>
            <a:r>
              <a:rPr lang="es-ES_tradnl" sz="1600" b="1" dirty="0">
                <a:solidFill>
                  <a:srgbClr val="2F2F2F"/>
                </a:solidFill>
                <a:latin typeface="Gill Sans MT" charset="0"/>
                <a:cs typeface="Arial Unicode MS" charset="0"/>
              </a:rPr>
              <a:t> </a:t>
            </a:r>
            <a:r>
              <a:rPr lang="es-ES_tradnl" sz="1600" b="1" dirty="0" err="1">
                <a:solidFill>
                  <a:srgbClr val="2F2F2F"/>
                </a:solidFill>
                <a:latin typeface="Gill Sans MT" charset="0"/>
                <a:cs typeface="Arial Unicode MS" charset="0"/>
              </a:rPr>
              <a:t>the</a:t>
            </a:r>
            <a:r>
              <a:rPr lang="es-ES_tradnl" sz="1600" b="1" dirty="0">
                <a:solidFill>
                  <a:srgbClr val="2F2F2F"/>
                </a:solidFill>
                <a:latin typeface="Gill Sans MT" charset="0"/>
                <a:cs typeface="Arial Unicode MS" charset="0"/>
              </a:rPr>
              <a:t> </a:t>
            </a:r>
            <a:r>
              <a:rPr lang="es-ES_tradnl" sz="1600" b="1" dirty="0" err="1">
                <a:solidFill>
                  <a:srgbClr val="2F2F2F"/>
                </a:solidFill>
                <a:latin typeface="Gill Sans MT" charset="0"/>
                <a:cs typeface="Arial Unicode MS" charset="0"/>
              </a:rPr>
              <a:t>second</a:t>
            </a:r>
            <a:r>
              <a:rPr lang="es-ES_tradnl" sz="1600" b="1" dirty="0">
                <a:solidFill>
                  <a:srgbClr val="2F2F2F"/>
                </a:solidFill>
                <a:latin typeface="Gill Sans MT" charset="0"/>
                <a:cs typeface="Arial Unicode MS" charset="0"/>
              </a:rPr>
              <a:t> </a:t>
            </a:r>
            <a:r>
              <a:rPr lang="es-ES_tradnl" sz="1600" b="1" dirty="0" err="1">
                <a:solidFill>
                  <a:srgbClr val="2F2F2F"/>
                </a:solidFill>
                <a:latin typeface="Gill Sans MT" charset="0"/>
                <a:cs typeface="Arial Unicode MS" charset="0"/>
              </a:rPr>
              <a:t>partition</a:t>
            </a:r>
            <a:r>
              <a:rPr lang="es-ES_tradnl" sz="1600" b="1" dirty="0">
                <a:solidFill>
                  <a:srgbClr val="2F2F2F"/>
                </a:solidFill>
                <a:latin typeface="Gill Sans MT" charset="0"/>
                <a:cs typeface="Arial Unicode MS" charset="0"/>
              </a:rPr>
              <a:t> (SWAP)</a:t>
            </a:r>
            <a:endParaRPr lang="en-US" sz="1600" b="1" dirty="0">
              <a:solidFill>
                <a:srgbClr val="2F2F2F"/>
              </a:solidFill>
              <a:latin typeface="Gill Sans MT" charset="0"/>
              <a:cs typeface="Arial Unicode MS"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xfrm>
            <a:off x="457200" y="2033588"/>
            <a:ext cx="8228013" cy="2690812"/>
          </a:xfrm>
        </p:spPr>
        <p:txBody>
          <a:bodyPr tIns="24002"/>
          <a:lstStyle/>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200">
                <a:solidFill>
                  <a:srgbClr val="2F2F2F"/>
                </a:solidFill>
                <a:latin typeface="Gill Sans MT" charset="0"/>
                <a:cs typeface="Arial Unicode MS" charset="0"/>
              </a:rPr>
              <a:t>Insert the installation CD in the drive and proceed to turn on/reboot the computer.  </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200">
                <a:solidFill>
                  <a:srgbClr val="2F2F2F"/>
                </a:solidFill>
                <a:latin typeface="Gill Sans MT" charset="0"/>
                <a:cs typeface="Arial Unicode MS" charset="0"/>
              </a:rPr>
              <a:t>It is important to verify that the computer is configured to boot from a CD.  This can be checked from the BIOS.</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200">
                <a:solidFill>
                  <a:srgbClr val="2F2F2F"/>
                </a:solidFill>
                <a:latin typeface="Gill Sans MT" charset="0"/>
                <a:cs typeface="Arial Unicode MS" charset="0"/>
              </a:rPr>
              <a:t>The Elastix installer will appear on your screen.</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pl-PL" sz="2200">
              <a:solidFill>
                <a:srgbClr val="2F2F2F"/>
              </a:solidFill>
              <a:latin typeface="Gill Sans MT" charset="0"/>
              <a:cs typeface="Arial Unicode MS" charset="0"/>
            </a:endParaRP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pl-PL" sz="2200">
              <a:solidFill>
                <a:srgbClr val="2F2F2F"/>
              </a:solidFill>
              <a:latin typeface="Gill Sans MT" charset="0"/>
              <a:cs typeface="Arial Unicode MS" charset="0"/>
            </a:endParaRPr>
          </a:p>
        </p:txBody>
      </p:sp>
      <p:pic>
        <p:nvPicPr>
          <p:cNvPr id="32770"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a:t>
            </a:r>
            <a:r>
              <a:rPr lang="es-EC" sz="3600" b="1" dirty="0" smtClean="0">
                <a:solidFill>
                  <a:schemeClr val="tx1">
                    <a:lumMod val="75000"/>
                    <a:lumOff val="25000"/>
                  </a:schemeClr>
                </a:solidFill>
                <a:cs typeface="Arial" charset="0"/>
              </a:rPr>
              <a:t>CD (2)</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6"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(7)</a:t>
            </a:r>
          </a:p>
        </p:txBody>
      </p:sp>
      <p:sp>
        <p:nvSpPr>
          <p:cNvPr id="88068" name="Text Box 2"/>
          <p:cNvSpPr txBox="1">
            <a:spLocks noChangeArrowheads="1"/>
          </p:cNvSpPr>
          <p:nvPr/>
        </p:nvSpPr>
        <p:spPr bwMode="auto">
          <a:xfrm>
            <a:off x="1908175" y="5732463"/>
            <a:ext cx="5327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Bef>
                <a:spcPts val="600"/>
              </a:spcBef>
              <a:spcAft>
                <a:spcPts val="1200"/>
              </a:spcAft>
            </a:pPr>
            <a:r>
              <a:rPr lang="es-ES_tradnl" sz="1600" b="1">
                <a:solidFill>
                  <a:srgbClr val="2F2F2F"/>
                </a:solidFill>
                <a:latin typeface="Gill Sans MT" charset="0"/>
                <a:cs typeface="Arial Unicode MS" charset="0"/>
              </a:rPr>
              <a:t>Image of the process for the third partition (we select “</a:t>
            </a:r>
            <a:r>
              <a:rPr lang="es-ES_tradnl" altLang="ja-JP" sz="1600" b="1">
                <a:solidFill>
                  <a:srgbClr val="2F2F2F"/>
                </a:solidFill>
                <a:latin typeface="Gill Sans MT" charset="0"/>
                <a:cs typeface="Arial Unicode MS" charset="0"/>
              </a:rPr>
              <a:t>Fill all available data</a:t>
            </a:r>
            <a:r>
              <a:rPr lang="es-ES_tradnl" sz="1600" b="1">
                <a:solidFill>
                  <a:srgbClr val="2F2F2F"/>
                </a:solidFill>
                <a:latin typeface="Gill Sans MT" charset="0"/>
                <a:cs typeface="Arial Unicode MS" charset="0"/>
              </a:rPr>
              <a:t>”</a:t>
            </a:r>
            <a:r>
              <a:rPr lang="es-ES_tradnl" altLang="ja-JP" sz="1600" b="1">
                <a:solidFill>
                  <a:srgbClr val="2F2F2F"/>
                </a:solidFill>
                <a:latin typeface="Gill Sans MT" charset="0"/>
                <a:cs typeface="Arial Unicode MS" charset="0"/>
              </a:rPr>
              <a:t>)</a:t>
            </a:r>
            <a:endParaRPr lang="en-US" sz="1600" b="1">
              <a:solidFill>
                <a:srgbClr val="2F2F2F"/>
              </a:solidFill>
              <a:latin typeface="Gill Sans MT" charset="0"/>
              <a:cs typeface="Arial Unicode MS" charset="0"/>
            </a:endParaRPr>
          </a:p>
        </p:txBody>
      </p:sp>
      <p:pic>
        <p:nvPicPr>
          <p:cNvPr id="9" name="Picture 8"/>
          <p:cNvPicPr>
            <a:picLocks noChangeAspect="1"/>
          </p:cNvPicPr>
          <p:nvPr/>
        </p:nvPicPr>
        <p:blipFill>
          <a:blip r:embed="rId5"/>
          <a:stretch>
            <a:fillRect/>
          </a:stretch>
        </p:blipFill>
        <p:spPr>
          <a:xfrm>
            <a:off x="1331913" y="1989138"/>
            <a:ext cx="6270625" cy="34829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4"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(8)</a:t>
            </a:r>
          </a:p>
        </p:txBody>
      </p:sp>
      <p:pic>
        <p:nvPicPr>
          <p:cNvPr id="2" name="Picture 1"/>
          <p:cNvPicPr>
            <a:picLocks noChangeAspect="1"/>
          </p:cNvPicPr>
          <p:nvPr/>
        </p:nvPicPr>
        <p:blipFill>
          <a:blip r:embed="rId5"/>
          <a:stretch>
            <a:fillRect/>
          </a:stretch>
        </p:blipFill>
        <p:spPr>
          <a:xfrm>
            <a:off x="1908175" y="3068638"/>
            <a:ext cx="5543550" cy="3076575"/>
          </a:xfrm>
          <a:prstGeom prst="rect">
            <a:avLst/>
          </a:prstGeom>
          <a:ln>
            <a:noFill/>
          </a:ln>
          <a:effectLst>
            <a:outerShdw blurRad="292100" dist="139700" dir="2700000" algn="tl" rotWithShape="0">
              <a:srgbClr val="333333">
                <a:alpha val="65000"/>
              </a:srgbClr>
            </a:outerShdw>
          </a:effectLst>
        </p:spPr>
      </p:pic>
      <p:sp>
        <p:nvSpPr>
          <p:cNvPr id="90117" name="Text Box 2"/>
          <p:cNvSpPr txBox="1">
            <a:spLocks noChangeArrowheads="1"/>
          </p:cNvSpPr>
          <p:nvPr/>
        </p:nvSpPr>
        <p:spPr bwMode="auto">
          <a:xfrm>
            <a:off x="425450" y="1628775"/>
            <a:ext cx="82280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2900" indent="-3429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Aft>
                <a:spcPts val="1288"/>
              </a:spcAft>
              <a:buFont typeface="Wingdings" charset="0"/>
              <a:buChar char="§"/>
            </a:pPr>
            <a:r>
              <a:rPr lang="en-US" sz="2000" dirty="0">
                <a:solidFill>
                  <a:srgbClr val="2F2F2F"/>
                </a:solidFill>
                <a:latin typeface="Gill Sans MT" charset="0"/>
                <a:cs typeface="Arial Unicode MS" charset="0"/>
              </a:rPr>
              <a:t>At the end we will have 3 partitions on each drive. </a:t>
            </a:r>
          </a:p>
          <a:p>
            <a:pPr algn="just" eaLnBrk="1" hangingPunct="1">
              <a:spcAft>
                <a:spcPts val="1288"/>
              </a:spcAft>
              <a:buFont typeface="Wingdings" charset="0"/>
              <a:buChar char="§"/>
            </a:pPr>
            <a:r>
              <a:rPr lang="en-US" sz="2000" dirty="0">
                <a:solidFill>
                  <a:srgbClr val="2F2F2F"/>
                </a:solidFill>
                <a:latin typeface="Gill Sans MT" charset="0"/>
                <a:cs typeface="Arial Unicode MS" charset="0"/>
              </a:rPr>
              <a:t>Don’t worry about the order of every partition they will arrange in order when we configure the RAID.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body" idx="1"/>
          </p:nvPr>
        </p:nvSpPr>
        <p:spPr>
          <a:xfrm>
            <a:off x="457200" y="1773238"/>
            <a:ext cx="8228013" cy="4032250"/>
          </a:xfrm>
        </p:spPr>
        <p:txBody>
          <a:bodyPr tIns="24002"/>
          <a:lstStyle/>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To begin with the partitions mirroring we must select the option "RAID”</a:t>
            </a:r>
          </a:p>
          <a:p>
            <a:pPr algn="just" eaLnBrk="1">
              <a:spcBef>
                <a:spcPts val="96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Here we will select the partitions that will be mirrored, the file system to use and the Mount Point</a:t>
            </a: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b="1" dirty="0">
                <a:solidFill>
                  <a:srgbClr val="2F2F2F"/>
                </a:solidFill>
                <a:latin typeface="Gill Sans MT" charset="0"/>
                <a:cs typeface="Arial Unicode MS" charset="0"/>
              </a:rPr>
              <a:t>Mounting point:  </a:t>
            </a:r>
            <a:r>
              <a:rPr lang="en-US" sz="2000" dirty="0">
                <a:solidFill>
                  <a:srgbClr val="2F2F2F"/>
                </a:solidFill>
                <a:latin typeface="Gill Sans MT" charset="0"/>
                <a:cs typeface="Arial Unicode MS" charset="0"/>
              </a:rPr>
              <a:t>boot partition = /boot, swap = don’t put anything, “root” partition = use /</a:t>
            </a:r>
            <a:endParaRPr lang="pl-PL" sz="2000" dirty="0">
              <a:solidFill>
                <a:srgbClr val="2F2F2F"/>
              </a:solidFill>
              <a:latin typeface="Gill Sans MT" charset="0"/>
              <a:cs typeface="Arial Unicode MS" charset="0"/>
            </a:endParaRPr>
          </a:p>
          <a:p>
            <a:pPr algn="just" eaLnBrk="1">
              <a:spcBef>
                <a:spcPts val="1200"/>
              </a:spcBef>
              <a:spcAft>
                <a:spcPts val="1200"/>
              </a:spcAft>
              <a:buClr>
                <a:srgbClr val="2F2F2F"/>
              </a:buCl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pl-PL" sz="2000" dirty="0">
              <a:solidFill>
                <a:srgbClr val="2F2F2F"/>
              </a:solidFill>
              <a:latin typeface="Gill Sans MT" charset="0"/>
              <a:cs typeface="Arial Unicode MS" charset="0"/>
            </a:endParaRPr>
          </a:p>
        </p:txBody>
      </p:sp>
      <p:pic>
        <p:nvPicPr>
          <p:cNvPr id="92162"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3"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(9)</a:t>
            </a:r>
          </a:p>
        </p:txBody>
      </p:sp>
      <p:pic>
        <p:nvPicPr>
          <p:cNvPr id="7" name="Picture 1"/>
          <p:cNvPicPr>
            <a:picLocks noChangeAspect="1" noChangeArrowheads="1"/>
          </p:cNvPicPr>
          <p:nvPr/>
        </p:nvPicPr>
        <p:blipFill rotWithShape="1">
          <a:blip r:embed="rId5">
            <a:extLst>
              <a:ext uri="{28A0092B-C50C-407E-A947-70E740481C1C}">
                <a14:useLocalDpi xmlns:a14="http://schemas.microsoft.com/office/drawing/2010/main" val="0"/>
              </a:ext>
            </a:extLst>
          </a:blip>
          <a:srcRect l="3483" t="56946" r="2245" b="21186"/>
          <a:stretch/>
        </p:blipFill>
        <p:spPr bwMode="auto">
          <a:xfrm>
            <a:off x="2339975" y="2476500"/>
            <a:ext cx="4576763" cy="5921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0"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(10)</a:t>
            </a:r>
          </a:p>
        </p:txBody>
      </p:sp>
      <p:sp>
        <p:nvSpPr>
          <p:cNvPr id="94212" name="Rectangle 2"/>
          <p:cNvSpPr txBox="1">
            <a:spLocks noChangeArrowheads="1"/>
          </p:cNvSpPr>
          <p:nvPr/>
        </p:nvSpPr>
        <p:spPr bwMode="auto">
          <a:xfrm>
            <a:off x="323850" y="1844675"/>
            <a:ext cx="82280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4002"/>
          <a:lstStyle>
            <a:lvl1pPr marL="342900" indent="-3429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cs typeface="ＭＳ Ｐゴシック" charset="0"/>
              </a:defRPr>
            </a:lvl1pPr>
            <a:lvl2pPr marL="800100" indent="-3429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2pPr>
            <a:lvl3pPr marL="11430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3pPr>
            <a:lvl4pPr marL="16002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4pPr>
            <a:lvl5pPr marL="2057400" indent="-228600"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charset="0"/>
                <a:ea typeface="ＭＳ Ｐゴシック" charset="0"/>
              </a:defRPr>
            </a:lvl9pPr>
          </a:lstStyle>
          <a:p>
            <a:pPr lvl="1" algn="just" eaLnBrk="1">
              <a:spcBef>
                <a:spcPts val="2400"/>
              </a:spcBef>
              <a:spcAft>
                <a:spcPts val="3000"/>
              </a:spcAft>
              <a:buClr>
                <a:srgbClr val="2F2F2F"/>
              </a:buClr>
              <a:buFont typeface="Wingdings" charset="0"/>
              <a:buChar char="§"/>
            </a:pPr>
            <a:r>
              <a:rPr lang="en-US" sz="2000" b="1" dirty="0">
                <a:solidFill>
                  <a:srgbClr val="2F2F2F"/>
                </a:solidFill>
                <a:latin typeface="Gill Sans MT" charset="0"/>
                <a:cs typeface="Arial Unicode MS" charset="0"/>
              </a:rPr>
              <a:t>File system type: </a:t>
            </a:r>
            <a:r>
              <a:rPr lang="en-US" sz="2000" dirty="0">
                <a:solidFill>
                  <a:srgbClr val="2F2F2F"/>
                </a:solidFill>
                <a:latin typeface="Gill Sans MT" charset="0"/>
                <a:cs typeface="Arial Unicode MS" charset="0"/>
              </a:rPr>
              <a:t>boot partition = select ext3, swap partition = select swap, and ext3 for the “root” partition.</a:t>
            </a:r>
          </a:p>
          <a:p>
            <a:pPr lvl="1" algn="just" eaLnBrk="1">
              <a:spcBef>
                <a:spcPts val="2400"/>
              </a:spcBef>
              <a:spcAft>
                <a:spcPts val="3000"/>
              </a:spcAft>
              <a:buClr>
                <a:srgbClr val="2F2F2F"/>
              </a:buClr>
              <a:buFont typeface="Wingdings" charset="0"/>
              <a:buChar char="§"/>
            </a:pPr>
            <a:r>
              <a:rPr lang="en-US" sz="2000" b="1" dirty="0">
                <a:solidFill>
                  <a:srgbClr val="2F2F2F"/>
                </a:solidFill>
                <a:latin typeface="Gill Sans MT" charset="0"/>
                <a:cs typeface="Arial Unicode MS" charset="0"/>
              </a:rPr>
              <a:t>RAID level: </a:t>
            </a:r>
            <a:r>
              <a:rPr lang="en-US" sz="2000" dirty="0">
                <a:solidFill>
                  <a:srgbClr val="2F2F2F"/>
                </a:solidFill>
                <a:latin typeface="Gill Sans MT" charset="0"/>
                <a:cs typeface="Arial Unicode MS" charset="0"/>
              </a:rPr>
              <a:t>Select RAID1 for all three partitions</a:t>
            </a:r>
          </a:p>
          <a:p>
            <a:pPr lvl="1" algn="just" eaLnBrk="1">
              <a:spcBef>
                <a:spcPts val="2400"/>
              </a:spcBef>
              <a:spcAft>
                <a:spcPts val="3000"/>
              </a:spcAft>
              <a:buClr>
                <a:srgbClr val="2F2F2F"/>
              </a:buClr>
              <a:buFont typeface="Wingdings" charset="0"/>
              <a:buChar char="§"/>
            </a:pPr>
            <a:r>
              <a:rPr lang="en-US" sz="2000" b="1" dirty="0">
                <a:solidFill>
                  <a:srgbClr val="2F2F2F"/>
                </a:solidFill>
                <a:latin typeface="Gill Sans MT" charset="0"/>
                <a:cs typeface="Arial Unicode MS" charset="0"/>
              </a:rPr>
              <a:t>RAID members: </a:t>
            </a:r>
            <a:r>
              <a:rPr lang="en-US" sz="2000" dirty="0">
                <a:solidFill>
                  <a:srgbClr val="2F2F2F"/>
                </a:solidFill>
                <a:latin typeface="Gill Sans MT" charset="0"/>
                <a:cs typeface="Arial Unicode MS" charset="0"/>
              </a:rPr>
              <a:t>Choose the partition pairs that have been created in each one of the hard disks respectively.</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8"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(11)</a:t>
            </a:r>
          </a:p>
        </p:txBody>
      </p:sp>
      <p:pic>
        <p:nvPicPr>
          <p:cNvPr id="96260"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741488"/>
            <a:ext cx="5903912"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Text Box 2"/>
          <p:cNvSpPr txBox="1">
            <a:spLocks noChangeArrowheads="1"/>
          </p:cNvSpPr>
          <p:nvPr/>
        </p:nvSpPr>
        <p:spPr bwMode="auto">
          <a:xfrm>
            <a:off x="1908175" y="5300663"/>
            <a:ext cx="5327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Bef>
                <a:spcPts val="600"/>
              </a:spcBef>
              <a:spcAft>
                <a:spcPts val="1200"/>
              </a:spcAft>
            </a:pPr>
            <a:r>
              <a:rPr lang="en-US" sz="1600" b="1" dirty="0">
                <a:solidFill>
                  <a:srgbClr val="2F2F2F"/>
                </a:solidFill>
                <a:latin typeface="Gill Sans MT" charset="0"/>
                <a:cs typeface="Arial Unicode MS" charset="0"/>
              </a:rPr>
              <a:t>Example of the mirroring of the boot partition. </a:t>
            </a:r>
          </a:p>
        </p:txBody>
      </p:sp>
      <p:sp>
        <p:nvSpPr>
          <p:cNvPr id="96262" name="Text Box 2"/>
          <p:cNvSpPr txBox="1">
            <a:spLocks noChangeArrowheads="1"/>
          </p:cNvSpPr>
          <p:nvPr/>
        </p:nvSpPr>
        <p:spPr bwMode="auto">
          <a:xfrm>
            <a:off x="1043608" y="5733256"/>
            <a:ext cx="781236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just" eaLnBrk="1" hangingPunct="1">
              <a:spcBef>
                <a:spcPts val="600"/>
              </a:spcBef>
              <a:spcAft>
                <a:spcPts val="1200"/>
              </a:spcAft>
            </a:pPr>
            <a:r>
              <a:rPr lang="en-US" sz="1600" b="1" dirty="0">
                <a:solidFill>
                  <a:srgbClr val="2F2F2F"/>
                </a:solidFill>
                <a:latin typeface="Gill Sans MT" charset="0"/>
                <a:cs typeface="Arial Unicode MS" charset="0"/>
              </a:rPr>
              <a:t>Note: </a:t>
            </a:r>
            <a:r>
              <a:rPr lang="en-US" sz="1600" dirty="0">
                <a:solidFill>
                  <a:srgbClr val="2F2F2F"/>
                </a:solidFill>
                <a:latin typeface="Gill Sans MT" charset="0"/>
                <a:cs typeface="Arial Unicode MS" charset="0"/>
              </a:rPr>
              <a:t>It is important to select the corresponding pairs of partitions in the RAID Members section. </a:t>
            </a:r>
            <a:r>
              <a:rPr lang="en-US" sz="1600" dirty="0" smtClean="0">
                <a:solidFill>
                  <a:srgbClr val="2F2F2F"/>
                </a:solidFill>
                <a:latin typeface="Gill Sans MT" charset="0"/>
                <a:cs typeface="Arial Unicode MS" charset="0"/>
              </a:rPr>
              <a:t> In this example hda2 and sda2 are the partitions with 100MB for boot.</a:t>
            </a:r>
            <a:endParaRPr lang="en-US" sz="1600" dirty="0">
              <a:solidFill>
                <a:srgbClr val="2F2F2F"/>
              </a:solidFill>
              <a:latin typeface="Gill Sans MT" charset="0"/>
              <a:cs typeface="Arial Unicode MS"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body" idx="1"/>
          </p:nvPr>
        </p:nvSpPr>
        <p:spPr>
          <a:xfrm>
            <a:off x="425450" y="1773238"/>
            <a:ext cx="8228013" cy="719137"/>
          </a:xfrm>
        </p:spPr>
        <p:txBody>
          <a:bodyPr tIns="22401"/>
          <a:lstStyle/>
          <a:p>
            <a:pPr algn="just">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dirty="0">
                <a:solidFill>
                  <a:srgbClr val="2F2F2F"/>
                </a:solidFill>
                <a:latin typeface="Gill Sans MT" charset="0"/>
                <a:cs typeface="Arial Unicode MS" charset="0"/>
              </a:rPr>
              <a:t>The RAID configurations will appear over the previously created partitions. When we finished select OK to continue with the installation normally.</a:t>
            </a:r>
          </a:p>
        </p:txBody>
      </p:sp>
      <p:pic>
        <p:nvPicPr>
          <p:cNvPr id="98306"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Picture 8" descr="pptIS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a:solidFill>
                  <a:schemeClr val="tx1">
                    <a:lumMod val="75000"/>
                    <a:lumOff val="25000"/>
                  </a:schemeClr>
                </a:solidFill>
                <a:cs typeface="Arial" charset="0"/>
              </a:rPr>
              <a:t>Installation with soft </a:t>
            </a:r>
            <a:r>
              <a:rPr lang="es-EC" sz="3600" b="1" dirty="0" smtClean="0">
                <a:solidFill>
                  <a:schemeClr val="tx1">
                    <a:lumMod val="75000"/>
                    <a:lumOff val="25000"/>
                  </a:schemeClr>
                </a:solidFill>
                <a:cs typeface="Arial" charset="0"/>
              </a:rPr>
              <a:t>RAID (12)</a:t>
            </a:r>
          </a:p>
        </p:txBody>
      </p:sp>
      <p:pic>
        <p:nvPicPr>
          <p:cNvPr id="2" name="Picture 1"/>
          <p:cNvPicPr>
            <a:picLocks noChangeAspect="1"/>
          </p:cNvPicPr>
          <p:nvPr/>
        </p:nvPicPr>
        <p:blipFill>
          <a:blip r:embed="rId5"/>
          <a:stretch>
            <a:fillRect/>
          </a:stretch>
        </p:blipFill>
        <p:spPr>
          <a:xfrm>
            <a:off x="1619250" y="2924175"/>
            <a:ext cx="5905500" cy="328771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2 Marcador de contenido"/>
          <p:cNvSpPr>
            <a:spLocks noGrp="1"/>
          </p:cNvSpPr>
          <p:nvPr>
            <p:ph idx="1"/>
          </p:nvPr>
        </p:nvSpPr>
        <p:spPr>
          <a:xfrm>
            <a:off x="611560" y="2996952"/>
            <a:ext cx="8136904" cy="996701"/>
          </a:xfrm>
        </p:spPr>
        <p:txBody>
          <a:bodyPr/>
          <a:lstStyle/>
          <a:p>
            <a:pPr marL="0" lvl="1" indent="0">
              <a:buNone/>
            </a:pPr>
            <a:r>
              <a:rPr lang="es-EC" sz="6000" b="1" dirty="0" smtClean="0">
                <a:latin typeface="Gill Sans MT" charset="0"/>
              </a:rPr>
              <a:t>www.elastixbook.com</a:t>
            </a:r>
            <a:endParaRPr lang="es-EC" sz="6000" b="1" dirty="0">
              <a:latin typeface="Gill Sans MT" charset="0"/>
            </a:endParaRPr>
          </a:p>
        </p:txBody>
      </p:sp>
      <p:pic>
        <p:nvPicPr>
          <p:cNvPr id="37892" name="Picture 8" descr="pptI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ppt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512" y="1700808"/>
            <a:ext cx="2736304" cy="1143000"/>
          </a:xfrm>
        </p:spPr>
        <p:txBody>
          <a:bodyPr/>
          <a:lstStyle/>
          <a:p>
            <a:r>
              <a:rPr lang="es-EC" dirty="0" smtClean="0">
                <a:solidFill>
                  <a:schemeClr val="accent4">
                    <a:lumMod val="75000"/>
                  </a:schemeClr>
                </a:solidFill>
              </a:rPr>
              <a:t>More at:</a:t>
            </a:r>
            <a:endParaRPr lang="es-EC" dirty="0">
              <a:solidFill>
                <a:schemeClr val="accent4">
                  <a:lumMod val="75000"/>
                </a:schemeClr>
              </a:solidFill>
            </a:endParaRPr>
          </a:p>
        </p:txBody>
      </p:sp>
    </p:spTree>
    <p:extLst>
      <p:ext uri="{BB962C8B-B14F-4D97-AF65-F5344CB8AC3E}">
        <p14:creationId xmlns:p14="http://schemas.microsoft.com/office/powerpoint/2010/main" val="42257150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2241550"/>
            <a:ext cx="4468813"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Rectangle 2"/>
          <p:cNvSpPr>
            <a:spLocks noGrp="1" noChangeArrowheads="1"/>
          </p:cNvSpPr>
          <p:nvPr>
            <p:ph type="body" idx="1"/>
          </p:nvPr>
        </p:nvSpPr>
        <p:spPr>
          <a:xfrm>
            <a:off x="736600" y="1773238"/>
            <a:ext cx="6572250" cy="576262"/>
          </a:xfrm>
        </p:spPr>
        <p:txBody>
          <a:bodyPr tIns="24002"/>
          <a:lstStyle/>
          <a:p>
            <a:pPr algn="just" eaLnBrk="1">
              <a:spcBef>
                <a:spcPts val="1200"/>
              </a:spcBef>
              <a:spcAft>
                <a:spcPts val="1200"/>
              </a:spcAft>
              <a:buFont typeface="Wingdings"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2000" dirty="0">
                <a:solidFill>
                  <a:srgbClr val="2F2F2F"/>
                </a:solidFill>
                <a:latin typeface="Gill Sans MT" charset="0"/>
                <a:cs typeface="Arial Unicode MS" charset="0"/>
              </a:rPr>
              <a:t>To perform a standard installation just press </a:t>
            </a:r>
            <a:r>
              <a:rPr lang="en-US" sz="2000" dirty="0" smtClean="0">
                <a:solidFill>
                  <a:srgbClr val="2F2F2F"/>
                </a:solidFill>
                <a:latin typeface="Gill Sans MT" charset="0"/>
                <a:cs typeface="Arial Unicode MS" charset="0"/>
              </a:rPr>
              <a:t>ENTER</a:t>
            </a:r>
            <a:endParaRPr lang="en-US" sz="20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pl-PL" sz="20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pl-PL" sz="20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pl-PL" sz="20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pl-PL" sz="8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es-EC" sz="800" dirty="0">
              <a:solidFill>
                <a:srgbClr val="2F2F2F"/>
              </a:solidFill>
              <a:latin typeface="Gill Sans MT" charset="0"/>
              <a:cs typeface="Arial Unicode MS" charset="0"/>
            </a:endParaRPr>
          </a:p>
          <a:p>
            <a:pPr marL="0" indent="0" algn="just" eaLnBrk="1">
              <a:spcBef>
                <a:spcPts val="1200"/>
              </a:spcBef>
              <a:spcAft>
                <a:spcPts val="120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en-US" sz="1800" i="1" dirty="0" smtClean="0">
              <a:solidFill>
                <a:srgbClr val="2F2F2F"/>
              </a:solidFill>
              <a:latin typeface="Gill Sans MT" charset="0"/>
              <a:cs typeface="Arial Unicode MS" charset="0"/>
            </a:endParaRPr>
          </a:p>
          <a:p>
            <a:pPr marL="0" indent="0" algn="just" eaLnBrk="1">
              <a:spcBef>
                <a:spcPts val="1200"/>
              </a:spcBef>
              <a:spcAft>
                <a:spcPts val="1200"/>
              </a:spcAft>
              <a:buFont typeface="Arial" charset="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1800" b="1" i="1" dirty="0" smtClean="0">
                <a:solidFill>
                  <a:srgbClr val="2F2F2F"/>
                </a:solidFill>
                <a:latin typeface="Gill Sans MT" charset="0"/>
                <a:cs typeface="Arial Unicode MS" charset="0"/>
              </a:rPr>
              <a:t>Note</a:t>
            </a:r>
            <a:r>
              <a:rPr lang="en-US" sz="1800" b="1" i="1" dirty="0">
                <a:solidFill>
                  <a:srgbClr val="2F2F2F"/>
                </a:solidFill>
                <a:latin typeface="Gill Sans MT" charset="0"/>
                <a:cs typeface="Arial Unicode MS" charset="0"/>
              </a:rPr>
              <a:t>:</a:t>
            </a:r>
            <a:r>
              <a:rPr lang="en-US" sz="1800" i="1" dirty="0">
                <a:solidFill>
                  <a:srgbClr val="2F2F2F"/>
                </a:solidFill>
                <a:latin typeface="Gill Sans MT" charset="0"/>
                <a:cs typeface="Arial Unicode MS" charset="0"/>
              </a:rPr>
              <a:t> </a:t>
            </a:r>
            <a:r>
              <a:rPr lang="en-US" sz="1800" i="1" dirty="0" smtClean="0">
                <a:solidFill>
                  <a:srgbClr val="2F2F2F"/>
                </a:solidFill>
                <a:latin typeface="Gill Sans MT" charset="0"/>
                <a:cs typeface="Arial Unicode MS" charset="0"/>
              </a:rPr>
              <a:t> The </a:t>
            </a:r>
            <a:r>
              <a:rPr lang="en-US" sz="1800" i="1" dirty="0">
                <a:solidFill>
                  <a:srgbClr val="2F2F2F"/>
                </a:solidFill>
                <a:latin typeface="Gill Sans MT" charset="0"/>
                <a:cs typeface="Arial Unicode MS" charset="0"/>
              </a:rPr>
              <a:t>standard installation will erase the hard drive completely</a:t>
            </a:r>
            <a:r>
              <a:rPr lang="pl-PL" sz="1800" dirty="0">
                <a:solidFill>
                  <a:srgbClr val="2F2F2F"/>
                </a:solidFill>
                <a:latin typeface="Gill Sans MT" charset="0"/>
                <a:cs typeface="Arial Unicode MS" charset="0"/>
              </a:rPr>
              <a:t>.</a:t>
            </a:r>
          </a:p>
        </p:txBody>
      </p:sp>
      <p:pic>
        <p:nvPicPr>
          <p:cNvPr id="34819"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(3)</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2349500"/>
            <a:ext cx="6205537"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Text Box 2"/>
          <p:cNvSpPr txBox="1">
            <a:spLocks noChangeArrowheads="1"/>
          </p:cNvSpPr>
          <p:nvPr/>
        </p:nvSpPr>
        <p:spPr bwMode="auto">
          <a:xfrm>
            <a:off x="428625" y="1628775"/>
            <a:ext cx="82280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6075" indent="-3429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2pPr>
            <a:lvl3pPr marL="11430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3pPr>
            <a:lvl4pPr marL="16002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4pPr>
            <a:lvl5pPr marL="20574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Select the language to be used during the installation process.</a:t>
            </a:r>
          </a:p>
        </p:txBody>
      </p:sp>
      <p:pic>
        <p:nvPicPr>
          <p:cNvPr id="36867"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(4)</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363788"/>
            <a:ext cx="6169025" cy="3441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Grp="1" noChangeArrowheads="1"/>
          </p:cNvSpPr>
          <p:nvPr>
            <p:ph type="body" idx="1"/>
          </p:nvPr>
        </p:nvSpPr>
        <p:spPr>
          <a:xfrm>
            <a:off x="327025" y="1628775"/>
            <a:ext cx="8228013" cy="592138"/>
          </a:xfrm>
        </p:spPr>
        <p:txBody>
          <a:bodyPr/>
          <a:lstStyle/>
          <a:p>
            <a:pPr>
              <a:buFont typeface="Wingdings"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000">
                <a:solidFill>
                  <a:srgbClr val="2F2F2F"/>
                </a:solidFill>
                <a:latin typeface="Gill Sans MT" charset="0"/>
                <a:cs typeface="Arial Unicode MS" charset="0"/>
              </a:rPr>
              <a:t>The installer asks you to select the keyboard layout</a:t>
            </a:r>
          </a:p>
        </p:txBody>
      </p:sp>
      <p:pic>
        <p:nvPicPr>
          <p:cNvPr id="38915"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(5)</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2420938"/>
            <a:ext cx="6229350" cy="3448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ext Box 3"/>
          <p:cNvSpPr txBox="1">
            <a:spLocks noChangeArrowheads="1"/>
          </p:cNvSpPr>
          <p:nvPr/>
        </p:nvSpPr>
        <p:spPr bwMode="auto">
          <a:xfrm>
            <a:off x="457200" y="1628775"/>
            <a:ext cx="8228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4488" indent="-342900" eaLnBrk="0" hangingPunct="0">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2pPr>
            <a:lvl3pPr marL="1143000" indent="-228600" eaLnBrk="0" hangingPunct="0">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3pPr>
            <a:lvl4pPr marL="1600200" indent="-228600" eaLnBrk="0" hangingPunct="0">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4pPr>
            <a:lvl5pPr marL="2057400" indent="-228600" eaLnBrk="0" hangingPunct="0">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pl-PL" sz="2000">
                <a:solidFill>
                  <a:srgbClr val="2F2F2F"/>
                </a:solidFill>
                <a:latin typeface="Gill Sans MT" charset="0"/>
              </a:rPr>
              <a:t>Select the partitioning type</a:t>
            </a:r>
          </a:p>
        </p:txBody>
      </p:sp>
      <p:pic>
        <p:nvPicPr>
          <p:cNvPr id="40963"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(6)</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163" y="2420938"/>
            <a:ext cx="6289675" cy="3468687"/>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0" name="Text Box 2"/>
          <p:cNvSpPr txBox="1">
            <a:spLocks noChangeArrowheads="1"/>
          </p:cNvSpPr>
          <p:nvPr/>
        </p:nvSpPr>
        <p:spPr bwMode="auto">
          <a:xfrm>
            <a:off x="457200" y="1628775"/>
            <a:ext cx="8228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60" rIns="0" bIns="0"/>
          <a:lstStyle>
            <a:lvl1pPr marL="346075" indent="-3429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cs typeface="ＭＳ Ｐゴシック" charset="0"/>
              </a:defRPr>
            </a:lvl1pPr>
            <a:lvl2pPr marL="742950" indent="-28575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2pPr>
            <a:lvl3pPr marL="11430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3pPr>
            <a:lvl4pPr marL="16002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4pPr>
            <a:lvl5pPr marL="2057400" indent="-228600" eaLnBrk="0" hangingPunc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sz="2400">
                <a:solidFill>
                  <a:schemeClr val="tx1"/>
                </a:solidFill>
                <a:latin typeface="Arial" charset="0"/>
                <a:ea typeface="ＭＳ Ｐゴシック" charset="0"/>
              </a:defRPr>
            </a:lvl9pPr>
          </a:lstStyle>
          <a:p>
            <a:pPr eaLnBrk="1" hangingPunct="1">
              <a:spcAft>
                <a:spcPts val="1288"/>
              </a:spcAft>
              <a:buFont typeface="Wingdings" charset="0"/>
              <a:buChar char="§"/>
            </a:pPr>
            <a:r>
              <a:rPr lang="en-US" sz="2000">
                <a:solidFill>
                  <a:srgbClr val="2F2F2F"/>
                </a:solidFill>
                <a:latin typeface="Gill Sans MT" charset="0"/>
              </a:rPr>
              <a:t>Confirm the removal of the partitions (Yes).</a:t>
            </a:r>
          </a:p>
        </p:txBody>
      </p:sp>
      <p:pic>
        <p:nvPicPr>
          <p:cNvPr id="43011"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(7)</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7163" y="2417763"/>
            <a:ext cx="6289675" cy="3459162"/>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457200" y="1628775"/>
            <a:ext cx="8228013" cy="1038225"/>
          </a:xfrm>
          <a:prstGeom prst="rect">
            <a:avLst/>
          </a:prstGeom>
          <a:noFill/>
          <a:ln>
            <a:noFill/>
          </a:ln>
          <a:effectLst/>
          <a:extLst/>
        </p:spPr>
        <p:txBody>
          <a:bodyPr lIns="0" tIns="25560" rIns="0" bIns="0"/>
          <a:lstStyle>
            <a:lvl1pPr marL="309563" indent="-306388">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1pPr>
            <a:lvl2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2pPr>
            <a:lvl3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3pPr>
            <a:lvl4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4pPr>
            <a:lvl5pP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defRPr>
                <a:solidFill>
                  <a:srgbClr val="000000"/>
                </a:solidFill>
                <a:latin typeface="Arial" charset="0"/>
                <a:cs typeface="Lucida Sans Unicode" charset="0"/>
              </a:defRPr>
            </a:lvl9pPr>
          </a:lstStyle>
          <a:p>
            <a:pPr marL="346075" indent="-342900">
              <a:spcAft>
                <a:spcPts val="1288"/>
              </a:spcAft>
              <a:buFont typeface="Wingdings" charset="2"/>
              <a:buChar char="§"/>
              <a:defRPr/>
            </a:pPr>
            <a:r>
              <a:rPr lang="en-US" sz="2000" dirty="0">
                <a:solidFill>
                  <a:srgbClr val="2F2F2F"/>
                </a:solidFill>
                <a:latin typeface="+mn-lt"/>
                <a:ea typeface="+mn-ea"/>
                <a:cs typeface="Arial Unicode MS" charset="0"/>
              </a:rPr>
              <a:t>Review/modify partitioning layout (No).</a:t>
            </a:r>
            <a:endParaRPr lang="en-US" sz="2000" dirty="0" smtClean="0">
              <a:solidFill>
                <a:srgbClr val="2F2F2F"/>
              </a:solidFill>
              <a:latin typeface="+mn-lt"/>
              <a:ea typeface="+mn-ea"/>
              <a:cs typeface="Arial Unicode MS" charset="0"/>
            </a:endParaRPr>
          </a:p>
        </p:txBody>
      </p:sp>
      <p:pic>
        <p:nvPicPr>
          <p:cNvPr id="45059" name="Picture 5" descr="ppt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0"/>
            <a:ext cx="12795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8" descr="pptIS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943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p:cNvSpPr txBox="1">
            <a:spLocks/>
          </p:cNvSpPr>
          <p:nvPr/>
        </p:nvSpPr>
        <p:spPr bwMode="auto">
          <a:xfrm>
            <a:off x="457200" y="414338"/>
            <a:ext cx="8229600" cy="1143000"/>
          </a:xfrm>
          <a:prstGeom prst="rect">
            <a:avLst/>
          </a:prstGeom>
          <a:noFill/>
          <a:ln>
            <a:noFill/>
          </a:ln>
          <a:extLst/>
        </p:spPr>
        <p:txBody>
          <a:bodyPr lIns="0" tIns="0" rIns="0" bIns="0" anchor="ctr"/>
          <a:lstStyle>
            <a:lvl1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Arial Unicode MS" pitchFamily="34" charset="-128"/>
                <a:cs typeface="Arial Unicode MS" charset="0"/>
              </a:defRPr>
            </a:lvl1pPr>
            <a:lvl2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2pPr>
            <a:lvl3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3pPr>
            <a:lvl4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4pPr>
            <a:lvl5pPr algn="ctr" defTabSz="406400" rtl="0" eaLnBrk="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Gill Sans MT" pitchFamily="34" charset="0"/>
                <a:ea typeface="Arial Unicode MS" pitchFamily="34" charset="-128"/>
                <a:cs typeface="Arial Unicode MS" charset="0"/>
              </a:defRPr>
            </a:lvl5pPr>
            <a:lvl6pPr marL="2280994"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6pPr>
            <a:lvl7pPr marL="2695720"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7pPr>
            <a:lvl8pPr marL="3110446"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8pPr>
            <a:lvl9pPr marL="3525172" indent="-207363" algn="ctr" defTabSz="407526" rtl="0" fontAlgn="base" hangingPunct="0">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cs typeface="Arial Unicode MS" charset="0"/>
              </a:defRPr>
            </a:lvl9pPr>
          </a:lstStyle>
          <a:p>
            <a:pPr>
              <a:defRPr/>
            </a:pPr>
            <a:r>
              <a:rPr lang="es-EC" sz="3600" b="1" dirty="0" err="1">
                <a:solidFill>
                  <a:schemeClr val="tx1">
                    <a:lumMod val="75000"/>
                    <a:lumOff val="25000"/>
                  </a:schemeClr>
                </a:solidFill>
                <a:cs typeface="Arial" charset="0"/>
              </a:rPr>
              <a:t>Installing</a:t>
            </a:r>
            <a:r>
              <a:rPr lang="es-EC" sz="3600" b="1" dirty="0">
                <a:solidFill>
                  <a:schemeClr val="tx1">
                    <a:lumMod val="75000"/>
                    <a:lumOff val="25000"/>
                  </a:schemeClr>
                </a:solidFill>
                <a:cs typeface="Arial" charset="0"/>
              </a:rPr>
              <a:t> </a:t>
            </a:r>
            <a:r>
              <a:rPr lang="es-EC" sz="3600" b="1" dirty="0" err="1">
                <a:solidFill>
                  <a:schemeClr val="tx1">
                    <a:lumMod val="75000"/>
                    <a:lumOff val="25000"/>
                  </a:schemeClr>
                </a:solidFill>
                <a:cs typeface="Arial" charset="0"/>
              </a:rPr>
              <a:t>from</a:t>
            </a:r>
            <a:r>
              <a:rPr lang="es-EC" sz="3600" b="1" dirty="0">
                <a:solidFill>
                  <a:schemeClr val="tx1">
                    <a:lumMod val="75000"/>
                    <a:lumOff val="25000"/>
                  </a:schemeClr>
                </a:solidFill>
                <a:cs typeface="Arial" charset="0"/>
              </a:rPr>
              <a:t> CD </a:t>
            </a:r>
            <a:r>
              <a:rPr lang="es-EC" sz="3600" b="1" dirty="0" smtClean="0">
                <a:solidFill>
                  <a:schemeClr val="tx1">
                    <a:lumMod val="75000"/>
                    <a:lumOff val="25000"/>
                  </a:schemeClr>
                </a:solidFill>
                <a:cs typeface="Arial" charset="0"/>
              </a:rPr>
              <a:t>(8)</a:t>
            </a:r>
            <a:endParaRPr lang="es-EC" sz="3600" b="1" dirty="0">
              <a:solidFill>
                <a:schemeClr val="tx1">
                  <a:lumMod val="75000"/>
                  <a:lumOff val="25000"/>
                </a:schemeClr>
              </a:solidFill>
              <a:cs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Custom 2">
      <a:dk1>
        <a:srgbClr val="2F2F2F"/>
      </a:dk1>
      <a:lt1>
        <a:sysClr val="window" lastClr="FFFFFF"/>
      </a:lt1>
      <a:dk2>
        <a:srgbClr val="3F3F3F"/>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Custom 2">
      <a:dk1>
        <a:srgbClr val="2F2F2F"/>
      </a:dk1>
      <a:lt1>
        <a:sysClr val="window" lastClr="FFFFFF"/>
      </a:lt1>
      <a:dk2>
        <a:srgbClr val="3F3F3F"/>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1707</TotalTime>
  <Words>1272</Words>
  <Application>Microsoft Macintosh PowerPoint</Application>
  <PresentationFormat>On-screen Show (4:3)</PresentationFormat>
  <Paragraphs>153</Paragraphs>
  <Slides>36</Slides>
  <Notes>35</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Tema de Office</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at:</vt:lpstr>
    </vt:vector>
  </TitlesOfParts>
  <Company>Palosanto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Paul Estrella</dc:creator>
  <cp:lastModifiedBy>Paul Estrella Silva</cp:lastModifiedBy>
  <cp:revision>85</cp:revision>
  <dcterms:created xsi:type="dcterms:W3CDTF">2009-10-02T22:31:44Z</dcterms:created>
  <dcterms:modified xsi:type="dcterms:W3CDTF">2012-02-23T14:55:24Z</dcterms:modified>
</cp:coreProperties>
</file>