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Maximum and Minimum Plots of Quantitative Metrics in:</a:t>
            </a:r>
            <a:br/>
            <a:r>
              <a:t>Accern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vent_impact_score_entity_2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vg_day_sentiment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ory_sentiment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ory_volume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ory_traffic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ory_shares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ticle_sentiment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ticle_traffic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vent_impact_score_overall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vent_impact_score_entity_1_max_mi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515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