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E3F0D4-8771-44F4-BD9E-CDD256E594D3}" v="71" dt="2022-06-08T05:19:28.407"/>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7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 SAI SRINIVAS, JIJJAVARAPU" userId="S::jijjavarapu.jaya-sai-srinivas@capgemini.com::a4a2867b-28ce-4805-b2e7-e821537f9674" providerId="AD" clId="Web-{CDE3F0D4-8771-44F4-BD9E-CDD256E594D3}"/>
    <pc:docChg chg="modSld">
      <pc:chgData name="JAYA SAI SRINIVAS, JIJJAVARAPU" userId="S::jijjavarapu.jaya-sai-srinivas@capgemini.com::a4a2867b-28ce-4805-b2e7-e821537f9674" providerId="AD" clId="Web-{CDE3F0D4-8771-44F4-BD9E-CDD256E594D3}" dt="2022-06-08T05:19:28.407" v="65" actId="14100"/>
      <pc:docMkLst>
        <pc:docMk/>
      </pc:docMkLst>
      <pc:sldChg chg="modSp">
        <pc:chgData name="JAYA SAI SRINIVAS, JIJJAVARAPU" userId="S::jijjavarapu.jaya-sai-srinivas@capgemini.com::a4a2867b-28ce-4805-b2e7-e821537f9674" providerId="AD" clId="Web-{CDE3F0D4-8771-44F4-BD9E-CDD256E594D3}" dt="2022-06-08T05:19:28.407" v="65" actId="14100"/>
        <pc:sldMkLst>
          <pc:docMk/>
          <pc:sldMk cId="0" sldId="1989"/>
        </pc:sldMkLst>
        <pc:spChg chg="mod">
          <ac:chgData name="JAYA SAI SRINIVAS, JIJJAVARAPU" userId="S::jijjavarapu.jaya-sai-srinivas@capgemini.com::a4a2867b-28ce-4805-b2e7-e821537f9674" providerId="AD" clId="Web-{CDE3F0D4-8771-44F4-BD9E-CDD256E594D3}" dt="2022-06-08T05:10:57.160" v="25" actId="20577"/>
          <ac:spMkLst>
            <pc:docMk/>
            <pc:sldMk cId="0" sldId="1989"/>
            <ac:spMk id="7173" creationId="{00000000-0000-0000-0000-000000000000}"/>
          </ac:spMkLst>
        </pc:spChg>
        <pc:spChg chg="mod">
          <ac:chgData name="JAYA SAI SRINIVAS, JIJJAVARAPU" userId="S::jijjavarapu.jaya-sai-srinivas@capgemini.com::a4a2867b-28ce-4805-b2e7-e821537f9674" providerId="AD" clId="Web-{CDE3F0D4-8771-44F4-BD9E-CDD256E594D3}" dt="2022-06-08T05:11:26.334" v="37" actId="20577"/>
          <ac:spMkLst>
            <pc:docMk/>
            <pc:sldMk cId="0" sldId="1989"/>
            <ac:spMk id="7174" creationId="{00000000-0000-0000-0000-000000000000}"/>
          </ac:spMkLst>
        </pc:spChg>
        <pc:graphicFrameChg chg="mod modGraphic">
          <ac:chgData name="JAYA SAI SRINIVAS, JIJJAVARAPU" userId="S::jijjavarapu.jaya-sai-srinivas@capgemini.com::a4a2867b-28ce-4805-b2e7-e821537f9674" providerId="AD" clId="Web-{CDE3F0D4-8771-44F4-BD9E-CDD256E594D3}" dt="2022-06-08T05:11:36.850" v="63"/>
          <ac:graphicFrameMkLst>
            <pc:docMk/>
            <pc:sldMk cId="0" sldId="1989"/>
            <ac:graphicFrameMk id="2" creationId="{00000000-0000-0000-0000-000000000000}"/>
          </ac:graphicFrameMkLst>
        </pc:graphicFrameChg>
        <pc:picChg chg="mod">
          <ac:chgData name="JAYA SAI SRINIVAS, JIJJAVARAPU" userId="S::jijjavarapu.jaya-sai-srinivas@capgemini.com::a4a2867b-28ce-4805-b2e7-e821537f9674" providerId="AD" clId="Web-{CDE3F0D4-8771-44F4-BD9E-CDD256E594D3}" dt="2022-06-08T05:19:28.407" v="65" actId="14100"/>
          <ac:picMkLst>
            <pc:docMk/>
            <pc:sldMk cId="0" sldId="1989"/>
            <ac:picMk id="16" creationId="{E1EB73D9-5817-4E0B-87AD-40FA11442511}"/>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08/06/2022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08/06/2022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7"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31"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55"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1"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27"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51"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5"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5"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9"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83"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207"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3"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03"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eemaladinneharibabu/cheemaladinneharibabu"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757806714"/>
              </p:ext>
            </p:extLst>
          </p:nvPr>
        </p:nvGraphicFramePr>
        <p:xfrm>
          <a:off x="9296400" y="1214758"/>
          <a:ext cx="2819400" cy="5540797"/>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3632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408220">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C#Basics, OOPS, Generics, Collections, Arrays.</a:t>
                      </a:r>
                    </a:p>
                  </a:txBody>
                  <a:tcPr/>
                </a:tc>
                <a:extLst>
                  <a:ext uri="{0D108BD9-81ED-4DB2-BD59-A6C34878D82A}">
                    <a16:rowId xmlns:a16="http://schemas.microsoft.com/office/drawing/2014/main" val="236619847"/>
                  </a:ext>
                </a:extLst>
              </a:tr>
              <a:tr h="536326">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 API, Entity Framework</a:t>
                      </a:r>
                    </a:p>
                  </a:txBody>
                  <a:tcPr/>
                </a:tc>
                <a:extLst>
                  <a:ext uri="{0D108BD9-81ED-4DB2-BD59-A6C34878D82A}">
                    <a16:rowId xmlns:a16="http://schemas.microsoft.com/office/drawing/2014/main" val="2362141945"/>
                  </a:ext>
                </a:extLst>
              </a:tr>
              <a:tr h="208571">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86903">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dirty="0">
                        <a:ln>
                          <a:noFill/>
                        </a:ln>
                        <a:effectLst/>
                        <a:uLnTx/>
                        <a:uFillTx/>
                      </a:endParaRP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Version Control Tool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Git, GitHub, Branches, Merging</a:t>
                      </a:r>
                    </a:p>
                  </a:txBody>
                  <a:tcPr/>
                </a:tc>
                <a:extLst>
                  <a:ext uri="{0D108BD9-81ED-4DB2-BD59-A6C34878D82A}">
                    <a16:rowId xmlns:a16="http://schemas.microsoft.com/office/drawing/2014/main" val="10002"/>
                  </a:ext>
                </a:extLst>
              </a:tr>
              <a:tr h="640612">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3"/>
                  </a:ext>
                </a:extLst>
              </a:tr>
              <a:tr h="49163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ES6 &amp; TypeScript ,Bootstrap</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273759">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Dtabase</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Microsoft sql server</a:t>
                      </a:r>
                    </a:p>
                  </a:txBody>
                  <a:tcPr/>
                </a:tc>
                <a:extLst>
                  <a:ext uri="{0D108BD9-81ED-4DB2-BD59-A6C34878D82A}">
                    <a16:rowId xmlns:a16="http://schemas.microsoft.com/office/drawing/2014/main" val="10005"/>
                  </a:ext>
                </a:extLst>
              </a:tr>
              <a:tr h="491632">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SSMS, Visual Studio, Visual Studio Code</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4265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lvl="0">
                        <a:buNone/>
                      </a:pPr>
                      <a:r>
                        <a:rPr lang="en-US" sz="1000" b="0" i="0" u="none" strike="noStrike" kern="1200" cap="none" spc="0" normalizeH="0" baseline="0" dirty="0">
                          <a:ln>
                            <a:noFill/>
                          </a:ln>
                          <a:effectLst/>
                          <a:uLnTx/>
                          <a:uFillTx/>
                          <a:latin typeface="Verdana"/>
                          <a:ea typeface="+mn-ea"/>
                          <a:cs typeface="+mn-cs"/>
                        </a:rPr>
                        <a:t>Self Learning</a:t>
                      </a:r>
                      <a:endParaRPr kumimoji="0" lang="en-US" dirty="0"/>
                    </a:p>
                  </a:txBody>
                  <a:tcPr/>
                </a:tc>
                <a:extLst>
                  <a:ext uri="{0D108BD9-81ED-4DB2-BD59-A6C34878D82A}">
                    <a16:rowId xmlns:a16="http://schemas.microsoft.com/office/drawing/2014/main" val="10007"/>
                  </a:ext>
                </a:extLst>
              </a:tr>
              <a:tr h="318761">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12958">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329788">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60181"/>
            <a:ext cx="4008437" cy="2932738"/>
          </a:xfrm>
        </p:spPr>
        <p:txBody>
          <a:bodyPr/>
          <a:lstStyle/>
          <a:p>
            <a:pPr eaLnBrk="1" hangingPunct="1">
              <a:lnSpc>
                <a:spcPct val="114000"/>
              </a:lnSpc>
            </a:pPr>
            <a:r>
              <a:rPr lang="en-US" altLang="en-US" b="1" dirty="0"/>
              <a:t>Online Hotel Management System   </a:t>
            </a:r>
          </a:p>
          <a:p>
            <a:pPr eaLnBrk="1" hangingPunct="1">
              <a:lnSpc>
                <a:spcPct val="114000"/>
              </a:lnSpc>
            </a:pPr>
            <a:r>
              <a:rPr lang="en-US" altLang="en-IN" dirty="0"/>
              <a:t>C</a:t>
            </a:r>
            <a:r>
              <a:rPr lang="en-IN" altLang="en-US" dirty="0"/>
              <a:t>ase study of </a:t>
            </a:r>
            <a:r>
              <a:rPr lang="en-US" altLang="en-IN" dirty="0"/>
              <a:t>Online </a:t>
            </a:r>
            <a:r>
              <a:rPr lang="en-US" altLang="en-IN" dirty="0">
                <a:sym typeface="+mn-ea"/>
              </a:rPr>
              <a:t>Hotel Management</a:t>
            </a:r>
            <a:r>
              <a:rPr lang="en-US" altLang="en-US" dirty="0">
                <a:sym typeface="+mn-ea"/>
              </a:rPr>
              <a:t> System </a:t>
            </a:r>
            <a:r>
              <a:rPr lang="en-IN" altLang="en-US" dirty="0"/>
              <a:t>along with </a:t>
            </a:r>
            <a:r>
              <a:rPr lang="en-US" altLang="en-IN" dirty="0"/>
              <a:t>API Gateway</a:t>
            </a:r>
            <a:r>
              <a:rPr lang="en-IN" altLang="en-US" dirty="0"/>
              <a:t>, Swagger</a:t>
            </a:r>
            <a:r>
              <a:rPr lang="en-US" altLang="en-IN" dirty="0"/>
              <a:t>, </a:t>
            </a:r>
            <a:r>
              <a:rPr lang="en-IN" altLang="en-US" dirty="0"/>
              <a:t> and payment , responsive UI with </a:t>
            </a:r>
            <a:r>
              <a:rPr lang="en-US" altLang="en-IN" dirty="0"/>
              <a:t>HTML5,</a:t>
            </a:r>
            <a:r>
              <a:rPr lang="en-US" altLang="en-US" dirty="0"/>
              <a:t> CSS, Bootstrap and Angular used as User Interface.</a:t>
            </a:r>
            <a:endParaRPr lang="en-US" altLang="nl-NL" b="1" dirty="0"/>
          </a:p>
          <a:p>
            <a:pPr>
              <a:lnSpc>
                <a:spcPct val="114000"/>
              </a:lnSpc>
            </a:pPr>
            <a:endParaRPr lang="en-IN" altLang="nl-NL" b="1" dirty="0"/>
          </a:p>
          <a:p>
            <a:pPr>
              <a:lnSpc>
                <a:spcPct val="114000"/>
              </a:lnSpc>
            </a:pPr>
            <a:r>
              <a:rPr lang="en-IN" altLang="nl-NL" b="1" dirty="0"/>
              <a:t>Degreed :</a:t>
            </a:r>
          </a:p>
          <a:p>
            <a:pPr>
              <a:lnSpc>
                <a:spcPct val="114000"/>
              </a:lnSpc>
            </a:pPr>
            <a:r>
              <a:rPr lang="en-IN" altLang="en-US" dirty="0"/>
              <a:t>Successfully completed the degreed training in git,html,css,  sql </a:t>
            </a:r>
            <a:r>
              <a:rPr lang="en-US" altLang="nl-NL" dirty="0"/>
              <a:t>C#, .Net Core, Angular</a:t>
            </a:r>
            <a:r>
              <a:rPr lang="en-US" altLang="nl-NL" b="1" dirty="0"/>
              <a:t>.</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3" name="Text Placeholder 24"/>
          <p:cNvSpPr>
            <a:spLocks noGrp="1"/>
          </p:cNvSpPr>
          <p:nvPr>
            <p:ph type="body" sz="quarter" idx="47"/>
          </p:nvPr>
        </p:nvSpPr>
        <p:spPr>
          <a:xfrm>
            <a:off x="3200400" y="1570394"/>
            <a:ext cx="4648200" cy="339525"/>
          </a:xfrm>
        </p:spPr>
        <p:txBody>
          <a:bodyPr vert="horz" lIns="0" tIns="0" rIns="0" bIns="0" rtlCol="0" anchor="t">
            <a:noAutofit/>
          </a:bodyPr>
          <a:lstStyle/>
          <a:p>
            <a:r>
              <a:rPr lang="en-US" altLang="nl-NL" dirty="0">
                <a:solidFill>
                  <a:schemeClr val="accent2">
                    <a:lumMod val="60000"/>
                    <a:lumOff val="40000"/>
                  </a:schemeClr>
                </a:solidFill>
              </a:rPr>
              <a:t>Jijjavarapu.jaya-sai-srinivas@capgemini.com</a:t>
            </a:r>
            <a:r>
              <a:rPr lang="nl-NL" altLang="nl-NL" dirty="0"/>
              <a:t> </a:t>
            </a:r>
          </a:p>
        </p:txBody>
      </p:sp>
      <p:sp>
        <p:nvSpPr>
          <p:cNvPr id="7174" name="Text Placeholder 25"/>
          <p:cNvSpPr>
            <a:spLocks noGrp="1"/>
          </p:cNvSpPr>
          <p:nvPr>
            <p:ph type="body" sz="quarter" idx="48"/>
          </p:nvPr>
        </p:nvSpPr>
        <p:spPr>
          <a:xfrm>
            <a:off x="3327559" y="1852273"/>
            <a:ext cx="2382837" cy="292176"/>
          </a:xfrm>
        </p:spPr>
        <p:txBody>
          <a:bodyPr vert="horz" lIns="0" tIns="0" rIns="0" bIns="0" rtlCol="0" anchor="t">
            <a:noAutofit/>
          </a:bodyPr>
          <a:lstStyle/>
          <a:p>
            <a:pPr eaLnBrk="1" hangingPunct="1"/>
            <a:r>
              <a:rPr lang="nl-NL" altLang="nl-NL" dirty="0"/>
              <a:t>+91 8008765626</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r>
              <a:rPr lang="en-US" dirty="0"/>
              <a:t> </a:t>
            </a:r>
          </a:p>
          <a:p>
            <a:pPr marL="171450" indent="-171450">
              <a:buFont typeface="Arial" panose="020B0604020202020204" pitchFamily="34" charset="0"/>
              <a:buChar char="•"/>
            </a:pPr>
            <a:r>
              <a:rPr lang="en-US" dirty="0"/>
              <a:t>Hands on experience on </a:t>
            </a:r>
            <a:r>
              <a:rPr lang="en-US" b="1" dirty="0"/>
              <a:t>C#,ADO.NET, LINQ, Entity framework, Sql Server, ASP.NET MVC5 with WEB API</a:t>
            </a:r>
            <a:endParaRPr lang="en-US" altLang="en-US" dirty="0">
              <a:sym typeface="+mn-ea"/>
            </a:endParaRPr>
          </a:p>
          <a:p>
            <a:pPr marL="171450" indent="-171450">
              <a:buFont typeface="Arial" panose="020B0604020202020204" pitchFamily="34" charset="0"/>
              <a:buChar char="•"/>
            </a:pPr>
            <a:r>
              <a:rPr lang="en-US" dirty="0">
                <a:sym typeface="+mn-ea"/>
              </a:rPr>
              <a:t>Knowledge on creating </a:t>
            </a:r>
            <a:r>
              <a:rPr lang="en-US" b="1" dirty="0">
                <a:sym typeface="+mn-ea"/>
              </a:rPr>
              <a:t>Single page Web</a:t>
            </a:r>
            <a:r>
              <a:rPr lang="en-US" dirty="0">
                <a:sym typeface="+mn-ea"/>
              </a:rPr>
              <a:t> Application in </a:t>
            </a:r>
            <a:r>
              <a:rPr lang="en-US" b="1" dirty="0">
                <a:sym typeface="+mn-ea"/>
              </a:rPr>
              <a:t>Angular .</a:t>
            </a:r>
            <a:endParaRPr lang="en-US" altLang="en-US" dirty="0"/>
          </a:p>
          <a:p>
            <a:pPr marL="171450" indent="-171450">
              <a:buFont typeface="Arial" panose="020B0604020202020204" pitchFamily="34" charset="0"/>
              <a:buChar char="•"/>
            </a:pPr>
            <a:r>
              <a:rPr lang="en-US" dirty="0">
                <a:sym typeface="+mn-ea"/>
              </a:rPr>
              <a:t>Knowledge on creating databases in </a:t>
            </a:r>
            <a:r>
              <a:rPr lang="en-US" b="1" dirty="0">
                <a:sym typeface="+mn-ea"/>
              </a:rPr>
              <a:t>SSMS</a:t>
            </a:r>
            <a:endParaRPr lang="en-US" b="1" dirty="0"/>
          </a:p>
          <a:p>
            <a:pPr marL="171450" indent="-171450">
              <a:buFont typeface="Arial" panose="020B0604020202020204" pitchFamily="34" charset="0"/>
              <a:buChar char="•"/>
            </a:pPr>
            <a:r>
              <a:rPr lang="en-US" dirty="0"/>
              <a:t>Having Knowledge on </a:t>
            </a:r>
            <a:r>
              <a:rPr lang="en-US" b="1" dirty="0"/>
              <a:t>Git</a:t>
            </a:r>
            <a:r>
              <a:rPr lang="en-US" dirty="0"/>
              <a:t> And </a:t>
            </a:r>
            <a:r>
              <a:rPr lang="en-US" b="1" dirty="0"/>
              <a:t>GitHub</a:t>
            </a:r>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a:t>JIJJAVARAPU JAYA SAI SRINIVAS</a:t>
            </a:r>
            <a:endParaRPr lang="en-US" altLang="en-IN" dirty="0"/>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lang="en-US" altLang="nl-NL" sz="1000" dirty="0">
                <a:solidFill>
                  <a:prstClr val="black"/>
                </a:solidFill>
                <a:latin typeface="Verdana" panose="020B0604030504040204" pitchFamily="34" charset="0"/>
              </a:rPr>
              <a:t>Master of Computer Application</a:t>
            </a:r>
          </a:p>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7" name="Text Placeholder 6">
            <a:extLst>
              <a:ext uri="{FF2B5EF4-FFF2-40B4-BE49-F238E27FC236}">
                <a16:creationId xmlns:a16="http://schemas.microsoft.com/office/drawing/2014/main" id="{08E729D8-92DF-42D1-9A4F-E6D621453A44}"/>
              </a:ext>
            </a:extLst>
          </p:cNvPr>
          <p:cNvSpPr>
            <a:spLocks noGrp="1"/>
          </p:cNvSpPr>
          <p:nvPr>
            <p:ph type="body" sz="quarter" idx="43"/>
          </p:nvPr>
        </p:nvSpPr>
        <p:spPr>
          <a:xfrm>
            <a:off x="3713163" y="1345271"/>
            <a:ext cx="2382837" cy="155076"/>
          </a:xfrm>
        </p:spPr>
        <p:txBody>
          <a:bodyPr/>
          <a:lstStyle/>
          <a:p>
            <a:r>
              <a:rPr lang="en-IN" dirty="0"/>
              <a:t>Bangalore</a:t>
            </a:r>
          </a:p>
        </p:txBody>
      </p:sp>
      <p:pic>
        <p:nvPicPr>
          <p:cNvPr id="16" name="Picture 15" descr="A picture containing text, person, wall, white&#10;&#10;Description automatically generated">
            <a:extLst>
              <a:ext uri="{FF2B5EF4-FFF2-40B4-BE49-F238E27FC236}">
                <a16:creationId xmlns:a16="http://schemas.microsoft.com/office/drawing/2014/main" id="{E1EB73D9-5817-4E0B-87AD-40FA11442511}"/>
              </a:ext>
            </a:extLst>
          </p:cNvPr>
          <p:cNvPicPr>
            <a:picLocks noChangeAspect="1"/>
          </p:cNvPicPr>
          <p:nvPr/>
        </p:nvPicPr>
        <p:blipFill>
          <a:blip r:embed="rId5"/>
          <a:stretch>
            <a:fillRect/>
          </a:stretch>
        </p:blipFill>
        <p:spPr>
          <a:xfrm>
            <a:off x="753196" y="375436"/>
            <a:ext cx="1259119" cy="163186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253</TotalTime>
  <Words>236</Words>
  <Application>Microsoft Office PowerPoint</Application>
  <PresentationFormat>Widescreen</PresentationFormat>
  <Paragraphs>53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JAYA SAI SRINIVAS, JIJJAVARAPU</cp:lastModifiedBy>
  <cp:revision>143</cp:revision>
  <dcterms:created xsi:type="dcterms:W3CDTF">2020-09-22T06:24:00Z</dcterms:created>
  <dcterms:modified xsi:type="dcterms:W3CDTF">2022-06-08T05:21:39Z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