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Bodoni MT" panose="02070603080606020203" pitchFamily="18" charset="0"/>
              </a:rPr>
              <a:t>PANDEMIC SHOPPING</a:t>
            </a:r>
            <a:endParaRPr lang="en-US" sz="4400" dirty="0"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way to explore the joy!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9" y="1573458"/>
            <a:ext cx="3316061" cy="42539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16102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,we “ANONYMOUS” are too help our Dear  Spider Man , whom we out of  love call Spider Baba in Hindi !!</a:t>
            </a:r>
            <a:br>
              <a:rPr lang="en-US" dirty="0" smtClean="0"/>
            </a:br>
            <a:r>
              <a:rPr lang="en-US" dirty="0" smtClean="0"/>
              <a:t>Our spider Baba is always with us , fighting against odds and helping each one of us . He is a </a:t>
            </a:r>
            <a:r>
              <a:rPr lang="en-US" dirty="0"/>
              <a:t>bit </a:t>
            </a:r>
            <a:r>
              <a:rPr lang="en-US" dirty="0" smtClean="0"/>
              <a:t>topsy-turvy about his worn out SUIT . Pandemic being going on and he has no shop available to buy.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,we are here , with a great idea to solve the problem of our profound Spider Baba!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56570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AUGMENTED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>
            <a:normAutofit/>
          </a:bodyPr>
          <a:lstStyle/>
          <a:p>
            <a:r>
              <a:rPr lang="en-US" dirty="0" smtClean="0"/>
              <a:t>Our Technology enables the Baba not only to get access to all the stores selling his suit , but </a:t>
            </a:r>
            <a:r>
              <a:rPr lang="en-US" dirty="0"/>
              <a:t>also </a:t>
            </a:r>
            <a:r>
              <a:rPr lang="en-US" dirty="0" smtClean="0"/>
              <a:t>entitles him to virtually try his outfit .</a:t>
            </a:r>
          </a:p>
          <a:p>
            <a:r>
              <a:rPr lang="en-US" dirty="0" smtClean="0"/>
              <a:t>We could make a website , which can connect all the local stores having the Spider Man costumes . </a:t>
            </a:r>
          </a:p>
          <a:p>
            <a:r>
              <a:rPr lang="en-US" dirty="0" smtClean="0"/>
              <a:t>Along with it , we are developing an Human- Recognition software which will scan Spiderman's whole body and later will enable him to look at his virtual profile wearing the costume of the store. </a:t>
            </a:r>
          </a:p>
          <a:p>
            <a:r>
              <a:rPr lang="en-US" dirty="0" smtClean="0"/>
              <a:t>All the items at the store assigned to sell online will already be scanned by our end , so that user can experience any type of item on himself.</a:t>
            </a:r>
          </a:p>
          <a:p>
            <a:r>
              <a:rPr lang="en-US" dirty="0" smtClean="0"/>
              <a:t>This will not only enable Spiderman to buy his suit but he will be able to explore much more!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651055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</a:t>
            </a:r>
            <a:r>
              <a:rPr lang="en-US"/>
              <a:t>ANONYMOUS </a:t>
            </a:r>
            <a:r>
              <a:rPr lang="en-US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207560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47</TotalTime>
  <Words>175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PANDEMIC SHOPPING</vt:lpstr>
      <vt:lpstr>Slide 2</vt:lpstr>
      <vt:lpstr>               AUGMENTED SHOPPING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SHOPPING</dc:title>
  <dc:creator>Arnav</dc:creator>
  <cp:lastModifiedBy>Admin</cp:lastModifiedBy>
  <cp:revision>6</cp:revision>
  <dcterms:created xsi:type="dcterms:W3CDTF">2022-02-11T15:00:13Z</dcterms:created>
  <dcterms:modified xsi:type="dcterms:W3CDTF">2022-02-12T14:24:25Z</dcterms:modified>
</cp:coreProperties>
</file>