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5366-506D-4377-8C1D-A650090CB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9BD8-A6AC-4289-9271-E0ABA197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dirty="0" smtClean="0"/>
              <a:t>UNIT III</a:t>
            </a:r>
            <a:br>
              <a:rPr lang="en-US" dirty="0" smtClean="0"/>
            </a:b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8153400" cy="4114800"/>
          </a:xfrm>
        </p:spPr>
        <p:txBody>
          <a:bodyPr>
            <a:no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The task of coming up with a sequence of actions that will achieve a goal is called </a:t>
            </a:r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planning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classical planning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environments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fully </a:t>
            </a:r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observable,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deterministic,finite</a:t>
            </a:r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, static (change happens only when the agent acts), and discrete (in time, action, objects,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and </a:t>
            </a:r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effects). These are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called. </a:t>
            </a:r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In contrast, 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000" b="1" dirty="0" err="1" smtClean="0">
                <a:solidFill>
                  <a:schemeClr val="tx1"/>
                </a:solidFill>
                <a:latin typeface="Cambria" pitchFamily="18" charset="0"/>
              </a:rPr>
              <a:t>Nonclassical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planning 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800" dirty="0">
                <a:solidFill>
                  <a:schemeClr val="tx1"/>
                </a:solidFill>
                <a:latin typeface="Cambria" pitchFamily="18" charset="0"/>
              </a:rPr>
              <a:t>for partially </a:t>
            </a:r>
            <a:r>
              <a:rPr lang="en-US" sz="1800" dirty="0" smtClean="0">
                <a:solidFill>
                  <a:schemeClr val="tx1"/>
                </a:solidFill>
                <a:latin typeface="Cambria" pitchFamily="18" charset="0"/>
              </a:rPr>
              <a:t>observable </a:t>
            </a:r>
            <a:r>
              <a:rPr lang="en-US" sz="1800" dirty="0">
                <a:solidFill>
                  <a:schemeClr val="tx1"/>
                </a:solidFill>
                <a:latin typeface="Cambria" pitchFamily="18" charset="0"/>
              </a:rPr>
              <a:t>or stochastic environments and involves a different set </a:t>
            </a:r>
            <a:r>
              <a:rPr lang="en-US" sz="1800" dirty="0" smtClean="0">
                <a:solidFill>
                  <a:schemeClr val="tx1"/>
                </a:solidFill>
                <a:latin typeface="Cambria" pitchFamily="18" charset="0"/>
              </a:rPr>
              <a:t>of algorithms </a:t>
            </a:r>
            <a:r>
              <a:rPr lang="en-US" sz="1800" dirty="0">
                <a:solidFill>
                  <a:schemeClr val="tx1"/>
                </a:solidFill>
                <a:latin typeface="Cambria" pitchFamily="18" charset="0"/>
              </a:rPr>
              <a:t>and agent designs</a:t>
            </a:r>
          </a:p>
        </p:txBody>
      </p:sp>
    </p:spTree>
    <p:extLst>
      <p:ext uri="{BB962C8B-B14F-4D97-AF65-F5344CB8AC3E}">
        <p14:creationId xmlns:p14="http://schemas.microsoft.com/office/powerpoint/2010/main" val="41956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STRIPs?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automated planning technique used to find a goal by executing a domain from the initial state of domain.</a:t>
            </a:r>
          </a:p>
          <a:p>
            <a:r>
              <a:rPr lang="en-US" dirty="0" smtClean="0"/>
              <a:t>With STRIPS we can first describe the world(initial state and goal state)by providing objects,actions,preconditions and effects.</a:t>
            </a:r>
          </a:p>
          <a:p>
            <a:r>
              <a:rPr lang="en-US" dirty="0" smtClean="0"/>
              <a:t>To describe the world we used two categories of term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States-initial state and goal state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Action schema-objects ,actions ,preconditions and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STRIPS-</a:t>
            </a:r>
            <a:r>
              <a:rPr lang="en-US" dirty="0" err="1" smtClean="0"/>
              <a:t>States,goals,Actions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States: conjunction of ground, function-free and positive literals.</a:t>
            </a:r>
          </a:p>
          <a:p>
            <a:r>
              <a:rPr lang="en-US" dirty="0" smtClean="0"/>
              <a:t>To describe states, closed assumptions is used(the world model contains </a:t>
            </a:r>
            <a:r>
              <a:rPr lang="en-US" dirty="0" err="1" smtClean="0"/>
              <a:t>everything,the</a:t>
            </a:r>
            <a:r>
              <a:rPr lang="en-US" dirty="0" smtClean="0"/>
              <a:t> agent needs to know.</a:t>
            </a:r>
          </a:p>
          <a:p>
            <a:r>
              <a:rPr lang="en-US" dirty="0" err="1" smtClean="0"/>
              <a:t>Goals:conjunction</a:t>
            </a:r>
            <a:r>
              <a:rPr lang="en-US" dirty="0" smtClean="0"/>
              <a:t> of </a:t>
            </a:r>
            <a:r>
              <a:rPr lang="en-US" dirty="0" err="1" smtClean="0"/>
              <a:t>literals,may</a:t>
            </a:r>
            <a:r>
              <a:rPr lang="en-US" dirty="0" smtClean="0"/>
              <a:t> contain variables.</a:t>
            </a:r>
          </a:p>
          <a:p>
            <a:r>
              <a:rPr lang="en-US" dirty="0" err="1" smtClean="0"/>
              <a:t>Action:precondns</a:t>
            </a:r>
            <a:r>
              <a:rPr lang="en-US" dirty="0" smtClean="0"/>
              <a:t> that must hold before execution and the effects after </a:t>
            </a:r>
            <a:r>
              <a:rPr lang="en-US" dirty="0" err="1" smtClean="0"/>
              <a:t>exeution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STRIPS Action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includes</a:t>
            </a:r>
          </a:p>
          <a:p>
            <a:r>
              <a:rPr lang="en-US" dirty="0" smtClean="0"/>
              <a:t>Action name&amp; parameter list</a:t>
            </a:r>
          </a:p>
          <a:p>
            <a:r>
              <a:rPr lang="en-US" dirty="0" err="1" smtClean="0"/>
              <a:t>Precond:a</a:t>
            </a:r>
            <a:r>
              <a:rPr lang="en-US" dirty="0" smtClean="0"/>
              <a:t> conjunction of function free positive </a:t>
            </a:r>
            <a:r>
              <a:rPr lang="en-US" dirty="0" err="1" smtClean="0"/>
              <a:t>literals.The</a:t>
            </a:r>
            <a:r>
              <a:rPr lang="en-US" dirty="0" smtClean="0"/>
              <a:t> action variables must also appear in precondition.</a:t>
            </a:r>
          </a:p>
          <a:p>
            <a:r>
              <a:rPr lang="en-US" dirty="0" err="1" smtClean="0"/>
              <a:t>Effect:a</a:t>
            </a:r>
            <a:r>
              <a:rPr lang="en-US" dirty="0" smtClean="0"/>
              <a:t> conjunction of function free literals(positive or negative)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Action:But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 err="1" smtClean="0"/>
              <a:t>Preconditon;At</a:t>
            </a:r>
            <a:r>
              <a:rPr lang="en-US" dirty="0" smtClean="0"/>
              <a:t>(p),Sells(</a:t>
            </a:r>
            <a:r>
              <a:rPr lang="en-US" dirty="0" err="1" smtClean="0"/>
              <a:t>p,x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Effect:Have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STRIPS - Air </a:t>
            </a:r>
            <a:r>
              <a:rPr lang="en-US" b="1" dirty="0"/>
              <a:t>cargo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43000"/>
            <a:ext cx="11154584" cy="16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932234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0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9533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8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Order Planning-The shoe and sock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mbria" pitchFamily="18" charset="0"/>
              </a:rPr>
              <a:t>Works on several </a:t>
            </a:r>
            <a:r>
              <a:rPr lang="en-US" sz="2400" dirty="0" err="1" smtClean="0">
                <a:latin typeface="Cambria" pitchFamily="18" charset="0"/>
              </a:rPr>
              <a:t>subgoals</a:t>
            </a:r>
            <a:r>
              <a:rPr lang="en-US" sz="2400" dirty="0" smtClean="0">
                <a:latin typeface="Cambria" pitchFamily="18" charset="0"/>
              </a:rPr>
              <a:t> independently</a:t>
            </a:r>
          </a:p>
          <a:p>
            <a:r>
              <a:rPr lang="en-US" sz="2400" dirty="0" smtClean="0">
                <a:latin typeface="Cambria" pitchFamily="18" charset="0"/>
              </a:rPr>
              <a:t>Solves them with </a:t>
            </a:r>
            <a:r>
              <a:rPr lang="en-US" sz="2400" dirty="0" err="1" smtClean="0">
                <a:latin typeface="Cambria" pitchFamily="18" charset="0"/>
              </a:rPr>
              <a:t>subplans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Combines the </a:t>
            </a:r>
            <a:r>
              <a:rPr lang="en-US" sz="2400" dirty="0" err="1" smtClean="0">
                <a:latin typeface="Cambria" pitchFamily="18" charset="0"/>
              </a:rPr>
              <a:t>subplans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Flexibility in ordering the </a:t>
            </a:r>
            <a:r>
              <a:rPr lang="en-US" sz="2400" dirty="0" err="1" smtClean="0">
                <a:latin typeface="Cambria" pitchFamily="18" charset="0"/>
              </a:rPr>
              <a:t>subplans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Least commitment strategy:</a:t>
            </a:r>
          </a:p>
          <a:p>
            <a:pPr marL="0" indent="0">
              <a:buNone/>
            </a:pPr>
            <a:r>
              <a:rPr lang="en-US" sz="2400" dirty="0">
                <a:latin typeface="Cambria" pitchFamily="18" charset="0"/>
              </a:rPr>
              <a:t>	</a:t>
            </a:r>
            <a:r>
              <a:rPr lang="en-US" sz="2400" dirty="0" smtClean="0">
                <a:latin typeface="Cambria" pitchFamily="18" charset="0"/>
              </a:rPr>
              <a:t>delaying a choice during search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95800"/>
            <a:ext cx="790302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9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47209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How to define Partial Order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A set of </a:t>
            </a:r>
            <a:r>
              <a:rPr lang="en-US" sz="2400" b="1" dirty="0"/>
              <a:t>actions </a:t>
            </a:r>
            <a:r>
              <a:rPr lang="en-US" sz="2400" dirty="0"/>
              <a:t>that make up the steps of the plan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set of </a:t>
            </a:r>
            <a:r>
              <a:rPr lang="en-US" sz="2400" b="1" dirty="0"/>
              <a:t>ordering constraints. </a:t>
            </a:r>
            <a:r>
              <a:rPr lang="en-US" sz="2400" dirty="0"/>
              <a:t>Each ordering constraint is of the form A -</a:t>
            </a:r>
            <a:r>
              <a:rPr lang="en-US" sz="2400" dirty="0" smtClean="0"/>
              <a:t> </a:t>
            </a:r>
            <a:r>
              <a:rPr lang="en-US" sz="2400" dirty="0"/>
              <a:t>B, which </a:t>
            </a:r>
            <a:r>
              <a:rPr lang="en-US" sz="2400" dirty="0" smtClean="0"/>
              <a:t>is read </a:t>
            </a:r>
            <a:r>
              <a:rPr lang="en-US" sz="2400" dirty="0"/>
              <a:t>as "A before B" and means that action A </a:t>
            </a:r>
            <a:r>
              <a:rPr lang="en-US" sz="2400" dirty="0" smtClean="0"/>
              <a:t>must </a:t>
            </a:r>
            <a:r>
              <a:rPr lang="en-US" sz="2400" dirty="0"/>
              <a:t>be executed sometime before </a:t>
            </a:r>
            <a:r>
              <a:rPr lang="en-US" sz="2400" dirty="0" smtClean="0"/>
              <a:t>action B</a:t>
            </a:r>
            <a:r>
              <a:rPr lang="en-US" sz="2400" dirty="0"/>
              <a:t>, but not necessarily immediately before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 set of </a:t>
            </a:r>
            <a:r>
              <a:rPr lang="en-US" sz="2400" b="1" dirty="0" smtClean="0"/>
              <a:t>open </a:t>
            </a:r>
            <a:r>
              <a:rPr lang="en-US" sz="2400" b="1" dirty="0"/>
              <a:t>preconditions. </a:t>
            </a:r>
            <a:r>
              <a:rPr lang="en-US" sz="2400" dirty="0"/>
              <a:t>A precondition is open if it is not achieved by some </a:t>
            </a:r>
            <a:r>
              <a:rPr lang="en-US" sz="2400" dirty="0" smtClean="0"/>
              <a:t>action in </a:t>
            </a:r>
            <a:r>
              <a:rPr lang="en-US" sz="2400" dirty="0"/>
              <a:t>the plan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077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Solultion</a:t>
            </a:r>
            <a:r>
              <a:rPr lang="en-US" dirty="0" smtClean="0"/>
              <a:t> –shoe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0" y="1524000"/>
            <a:ext cx="889857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73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POP-Changing a flat tire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problem of changing a flat tire.</a:t>
            </a:r>
          </a:p>
          <a:p>
            <a:r>
              <a:rPr lang="en-US" dirty="0" smtClean="0"/>
              <a:t>The goal is to have a good spare </a:t>
            </a:r>
            <a:r>
              <a:rPr lang="en-US" dirty="0" err="1" smtClean="0"/>
              <a:t>tire,properly</a:t>
            </a:r>
            <a:r>
              <a:rPr lang="en-US" dirty="0" smtClean="0"/>
              <a:t> mounted onto the car’s axle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intial</a:t>
            </a:r>
            <a:r>
              <a:rPr lang="en-US" dirty="0" smtClean="0"/>
              <a:t> </a:t>
            </a:r>
            <a:r>
              <a:rPr lang="en-US" dirty="0" err="1" smtClean="0"/>
              <a:t>stata</a:t>
            </a:r>
            <a:r>
              <a:rPr lang="en-US" dirty="0" smtClean="0"/>
              <a:t> a flat tire on the axle and a good spare tire in the trunk.</a:t>
            </a:r>
          </a:p>
          <a:p>
            <a:r>
              <a:rPr lang="en-US" dirty="0" smtClean="0"/>
              <a:t>There are 4 actions</a:t>
            </a:r>
          </a:p>
          <a:p>
            <a:pPr lvl="1"/>
            <a:r>
              <a:rPr lang="en-US" dirty="0" smtClean="0"/>
              <a:t>Remove the spare from the trunk</a:t>
            </a:r>
          </a:p>
          <a:p>
            <a:pPr lvl="1"/>
            <a:r>
              <a:rPr lang="en-US" dirty="0" smtClean="0"/>
              <a:t>Remove the </a:t>
            </a:r>
            <a:r>
              <a:rPr lang="en-US" dirty="0" err="1" smtClean="0"/>
              <a:t>falt</a:t>
            </a:r>
            <a:r>
              <a:rPr lang="en-US" dirty="0" smtClean="0"/>
              <a:t> tire from the axle</a:t>
            </a:r>
          </a:p>
          <a:p>
            <a:pPr lvl="1"/>
            <a:r>
              <a:rPr lang="en-US" dirty="0" smtClean="0"/>
              <a:t>Putting the spare on the axle</a:t>
            </a:r>
          </a:p>
          <a:p>
            <a:pPr lvl="1"/>
            <a:r>
              <a:rPr lang="en-US" dirty="0" smtClean="0"/>
              <a:t>Leaving the car unattended overnight.</a:t>
            </a:r>
          </a:p>
          <a:p>
            <a:pPr marL="457200" lvl="1" indent="0">
              <a:buNone/>
            </a:pPr>
            <a:r>
              <a:rPr lang="en-US" dirty="0" smtClean="0"/>
              <a:t>We assume that the car is in .particularly bad neighborhood so that the effect of leaving it overnight is that the tire  </a:t>
            </a:r>
            <a:r>
              <a:rPr lang="en-US" dirty="0" err="1" smtClean="0"/>
              <a:t>disaapear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9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Agent Environment </a:t>
            </a:r>
            <a:r>
              <a:rPr lang="en-US" b="1" dirty="0" smtClean="0"/>
              <a:t>STATES </a:t>
            </a:r>
            <a:r>
              <a:rPr lang="en-US" dirty="0" smtClean="0"/>
              <a:t>are represented as valuations of state variables.</a:t>
            </a:r>
          </a:p>
          <a:p>
            <a:r>
              <a:rPr lang="en-US" dirty="0" smtClean="0"/>
              <a:t>An action can be represented as a </a:t>
            </a:r>
            <a:r>
              <a:rPr lang="en-US" b="1" dirty="0" smtClean="0"/>
              <a:t>procedure or a program.</a:t>
            </a:r>
          </a:p>
          <a:p>
            <a:r>
              <a:rPr lang="en-US" dirty="0" smtClean="0"/>
              <a:t>The procedures are used to compute values of state variables.</a:t>
            </a:r>
          </a:p>
          <a:p>
            <a:r>
              <a:rPr lang="en-US" dirty="0" smtClean="0"/>
              <a:t>After the execution of procedure (</a:t>
            </a:r>
            <a:r>
              <a:rPr lang="en-US" dirty="0" err="1" smtClean="0"/>
              <a:t>i.e</a:t>
            </a:r>
            <a:r>
              <a:rPr lang="en-US" dirty="0" smtClean="0"/>
              <a:t> after the action),the environment state will be changed, towards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partial-order planning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1600"/>
            <a:ext cx="76819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planning problems-states, </a:t>
            </a:r>
            <a:r>
              <a:rPr lang="en-US" dirty="0" smtClean="0"/>
              <a:t>actions, and goals</a:t>
            </a:r>
          </a:p>
          <a:p>
            <a:r>
              <a:rPr lang="en-US" dirty="0" smtClean="0"/>
              <a:t>Algorithms are nothing but logical structure of the problem.</a:t>
            </a:r>
          </a:p>
          <a:p>
            <a:r>
              <a:rPr lang="en-US" dirty="0" smtClean="0"/>
              <a:t>To define an efficient algorithm language is very important.</a:t>
            </a:r>
          </a:p>
          <a:p>
            <a:r>
              <a:rPr lang="en-US" dirty="0" smtClean="0"/>
              <a:t>STRIPS language(</a:t>
            </a:r>
            <a:r>
              <a:rPr lang="en-US" dirty="0" err="1" smtClean="0"/>
              <a:t>Standford</a:t>
            </a:r>
            <a:r>
              <a:rPr lang="en-US" dirty="0" smtClean="0"/>
              <a:t> Research Institute and Problem Solver).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Planners decompose the world into logical conditions </a:t>
            </a:r>
            <a:r>
              <a:rPr lang="en-US" dirty="0" smtClean="0"/>
              <a:t>and represent </a:t>
            </a:r>
            <a:r>
              <a:rPr lang="en-US" dirty="0"/>
              <a:t>a state as a conjunction of positive </a:t>
            </a:r>
            <a:r>
              <a:rPr lang="en-US" dirty="0" smtClean="0"/>
              <a:t>literals.</a:t>
            </a:r>
          </a:p>
          <a:p>
            <a:r>
              <a:rPr lang="en-US" dirty="0"/>
              <a:t>Literals in first-order state </a:t>
            </a:r>
            <a:r>
              <a:rPr lang="en-US" dirty="0" smtClean="0"/>
              <a:t>descriptions 	must </a:t>
            </a:r>
            <a:r>
              <a:rPr lang="en-US" dirty="0"/>
              <a:t>be </a:t>
            </a:r>
            <a:r>
              <a:rPr lang="en-US" b="1" dirty="0"/>
              <a:t>ground </a:t>
            </a:r>
            <a:r>
              <a:rPr lang="en-US" b="1" dirty="0" smtClean="0"/>
              <a:t>(single data not variables)</a:t>
            </a:r>
            <a:r>
              <a:rPr lang="en-US" dirty="0" smtClean="0"/>
              <a:t>and </a:t>
            </a:r>
            <a:r>
              <a:rPr lang="en-US" b="1" dirty="0"/>
              <a:t>function-free. </a:t>
            </a:r>
            <a:r>
              <a:rPr lang="en-US" dirty="0"/>
              <a:t>Literals such as At(x, y) or At(Father(Fred), Sydney</a:t>
            </a:r>
            <a:r>
              <a:rPr lang="en-US" dirty="0" smtClean="0"/>
              <a:t>) are </a:t>
            </a:r>
            <a:r>
              <a:rPr lang="en-US" dirty="0"/>
              <a:t>not allowed.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closed-world assumption </a:t>
            </a:r>
            <a:r>
              <a:rPr lang="en-US" dirty="0"/>
              <a:t>is used, meaning that any conditions that </a:t>
            </a:r>
            <a:r>
              <a:rPr lang="en-US" dirty="0" smtClean="0"/>
              <a:t>are not </a:t>
            </a:r>
            <a:r>
              <a:rPr lang="en-US" dirty="0"/>
              <a:t>mentioned in a state are assumed false.</a:t>
            </a:r>
          </a:p>
        </p:txBody>
      </p:sp>
    </p:spTree>
    <p:extLst>
      <p:ext uri="{BB962C8B-B14F-4D97-AF65-F5344CB8AC3E}">
        <p14:creationId xmlns:p14="http://schemas.microsoft.com/office/powerpoint/2010/main" val="12687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Representation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. </a:t>
            </a:r>
            <a:r>
              <a:rPr lang="en-US" b="1" dirty="0"/>
              <a:t>A </a:t>
            </a:r>
            <a:r>
              <a:rPr lang="en-US" dirty="0"/>
              <a:t>goal is a partially specified state, </a:t>
            </a:r>
            <a:r>
              <a:rPr lang="en-US" dirty="0" smtClean="0"/>
              <a:t>represented </a:t>
            </a:r>
            <a:r>
              <a:rPr lang="en-US" dirty="0"/>
              <a:t>as a </a:t>
            </a:r>
            <a:r>
              <a:rPr lang="en-US" dirty="0" smtClean="0"/>
              <a:t>conjunction of </a:t>
            </a:r>
            <a:r>
              <a:rPr lang="en-US" dirty="0"/>
              <a:t>positive ground </a:t>
            </a:r>
            <a:r>
              <a:rPr lang="en-US" dirty="0" smtClean="0"/>
              <a:t>literals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propositional state </a:t>
            </a:r>
            <a:r>
              <a:rPr lang="en-US" i="1" dirty="0"/>
              <a:t>s </a:t>
            </a:r>
            <a:r>
              <a:rPr lang="en-US" b="1" dirty="0"/>
              <a:t>satisfies </a:t>
            </a:r>
            <a:r>
              <a:rPr lang="en-US" dirty="0"/>
              <a:t>a goal </a:t>
            </a:r>
            <a:r>
              <a:rPr lang="en-US" b="1" dirty="0"/>
              <a:t>g </a:t>
            </a:r>
            <a:r>
              <a:rPr lang="en-US" dirty="0"/>
              <a:t>if </a:t>
            </a:r>
            <a:r>
              <a:rPr lang="en-US" i="1" dirty="0"/>
              <a:t>s </a:t>
            </a:r>
            <a:r>
              <a:rPr lang="en-US" dirty="0"/>
              <a:t>contains all the </a:t>
            </a:r>
            <a:r>
              <a:rPr lang="en-US" dirty="0" smtClean="0"/>
              <a:t>atoms(ground literal)in g.</a:t>
            </a:r>
          </a:p>
          <a:p>
            <a:r>
              <a:rPr lang="en-US" dirty="0" smtClean="0"/>
              <a:t>The propositional state </a:t>
            </a:r>
            <a:r>
              <a:rPr lang="en-US" dirty="0" err="1" smtClean="0"/>
              <a:t>Rich^Famous^Happy</a:t>
            </a:r>
            <a:r>
              <a:rPr lang="en-US" dirty="0" smtClean="0"/>
              <a:t> satisfies the goal state </a:t>
            </a:r>
            <a:r>
              <a:rPr lang="en-US" dirty="0" err="1" smtClean="0"/>
              <a:t>Rich^Famous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5715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1417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6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action schema consists of three parts:</a:t>
            </a:r>
          </a:p>
          <a:p>
            <a:r>
              <a:rPr lang="en-US" dirty="0"/>
              <a:t>The action name </a:t>
            </a:r>
            <a:r>
              <a:rPr lang="en-US" dirty="0" smtClean="0"/>
              <a:t>and </a:t>
            </a:r>
            <a:r>
              <a:rPr lang="en-US" dirty="0"/>
              <a:t>parameter list-for example, Fly(p, from, to)-serves to </a:t>
            </a:r>
            <a:r>
              <a:rPr lang="en-US" dirty="0" smtClean="0"/>
              <a:t>identify the action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precondition </a:t>
            </a:r>
            <a:r>
              <a:rPr lang="en-US" dirty="0"/>
              <a:t>is a conjunction of function-free positive literals stating </a:t>
            </a:r>
            <a:r>
              <a:rPr lang="en-US" dirty="0" smtClean="0"/>
              <a:t>what must be </a:t>
            </a:r>
            <a:r>
              <a:rPr lang="en-US" dirty="0"/>
              <a:t>true in a state before the action can be executed. Any variables in the </a:t>
            </a:r>
            <a:r>
              <a:rPr lang="en-US" dirty="0" smtClean="0"/>
              <a:t>precondition must </a:t>
            </a:r>
            <a:r>
              <a:rPr lang="en-US" dirty="0"/>
              <a:t>also appear in the action's parameter list.</a:t>
            </a:r>
          </a:p>
          <a:p>
            <a:r>
              <a:rPr lang="en-US" dirty="0"/>
              <a:t>The </a:t>
            </a:r>
            <a:r>
              <a:rPr lang="en-US" b="1" dirty="0"/>
              <a:t>effect </a:t>
            </a:r>
            <a:r>
              <a:rPr lang="en-US" dirty="0"/>
              <a:t>is a conjunction of function-free literals describing how the state </a:t>
            </a:r>
            <a:r>
              <a:rPr lang="en-US" dirty="0" smtClean="0"/>
              <a:t>changes when </a:t>
            </a:r>
            <a:r>
              <a:rPr lang="en-US" dirty="0"/>
              <a:t>the action is executed.</a:t>
            </a:r>
          </a:p>
        </p:txBody>
      </p:sp>
    </p:spTree>
    <p:extLst>
      <p:ext uri="{BB962C8B-B14F-4D97-AF65-F5344CB8AC3E}">
        <p14:creationId xmlns:p14="http://schemas.microsoft.com/office/powerpoint/2010/main" val="11273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list and Delete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categories</a:t>
            </a:r>
          </a:p>
          <a:p>
            <a:r>
              <a:rPr lang="en-US" sz="2800" dirty="0" smtClean="0"/>
              <a:t>Add list-positive literals</a:t>
            </a:r>
          </a:p>
          <a:p>
            <a:r>
              <a:rPr lang="en-US" sz="2800" dirty="0" smtClean="0"/>
              <a:t>Delete list-negative literals</a:t>
            </a:r>
          </a:p>
          <a:p>
            <a:r>
              <a:rPr lang="en-US" sz="2800" dirty="0" smtClean="0"/>
              <a:t>Action is </a:t>
            </a:r>
            <a:r>
              <a:rPr lang="en-US" sz="2800" b="1" dirty="0" smtClean="0"/>
              <a:t>applicable </a:t>
            </a:r>
            <a:r>
              <a:rPr lang="en-US" sz="2800" dirty="0"/>
              <a:t>in any state that satisfies the precondition; otherwise, the action has no </a:t>
            </a:r>
            <a:r>
              <a:rPr lang="en-US" sz="2800" dirty="0" smtClean="0"/>
              <a:t>effect.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670840" cy="238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1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9857"/>
            <a:ext cx="8991600" cy="683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699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 III Planning</vt:lpstr>
      <vt:lpstr>THE PLANNING PROBLEM</vt:lpstr>
      <vt:lpstr>Planning algorithms</vt:lpstr>
      <vt:lpstr>Representation of States</vt:lpstr>
      <vt:lpstr>Representation of goals</vt:lpstr>
      <vt:lpstr>Representation of actions</vt:lpstr>
      <vt:lpstr>Action schema</vt:lpstr>
      <vt:lpstr>Add list and Delete list</vt:lpstr>
      <vt:lpstr>PowerPoint Presentation</vt:lpstr>
      <vt:lpstr>What is STRIPs? </vt:lpstr>
      <vt:lpstr>STRIPS-States,goals,Actions </vt:lpstr>
      <vt:lpstr>STRIPS Action Schema</vt:lpstr>
      <vt:lpstr>STRIPS - Air cargo transport</vt:lpstr>
      <vt:lpstr>PowerPoint Presentation</vt:lpstr>
      <vt:lpstr>Partial Order Planning-The shoe and sock problem</vt:lpstr>
      <vt:lpstr>PowerPoint Presentation</vt:lpstr>
      <vt:lpstr>How to define Partial Order plan</vt:lpstr>
      <vt:lpstr>Solultion –shoe problem</vt:lpstr>
      <vt:lpstr>POP-Changing a flat tire</vt:lpstr>
      <vt:lpstr>A partial-order planning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Planning</dc:title>
  <dc:creator>VICTOR</dc:creator>
  <cp:lastModifiedBy>VICTOR</cp:lastModifiedBy>
  <cp:revision>26</cp:revision>
  <dcterms:created xsi:type="dcterms:W3CDTF">2022-04-27T14:29:29Z</dcterms:created>
  <dcterms:modified xsi:type="dcterms:W3CDTF">2022-04-27T17:17:50Z</dcterms:modified>
</cp:coreProperties>
</file>