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64" r:id="rId12"/>
    <p:sldId id="266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 Roest" initials="SR" lastIdx="1" clrIdx="0">
    <p:extLst>
      <p:ext uri="{19B8F6BF-5375-455C-9EA6-DF929625EA0E}">
        <p15:presenceInfo xmlns:p15="http://schemas.microsoft.com/office/powerpoint/2012/main" userId="S::sroest@dalosy.com::49ad6fa6-85ea-42f2-a26f-bb54674914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611"/>
  </p:normalViewPr>
  <p:slideViewPr>
    <p:cSldViewPr snapToGrid="0" snapToObjects="1">
      <p:cViewPr varScale="1">
        <p:scale>
          <a:sx n="138" d="100"/>
          <a:sy n="138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2310-5717-1C4F-9C3C-269F691DDBCC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4F25A-6558-1848-9E23-26EB0D60D9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4F25A-6558-1848-9E23-26EB0D60D9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F1544-EE4A-9C4D-A95F-79B73378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F334AC-79AF-594E-BAEF-4010EBF2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13436E-C991-E144-A555-63C45FF5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592615-4B53-B94A-BE07-7CB0857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5996DC-2308-D342-910B-2ECE45F9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7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CEF1-1656-D94B-8C3E-9A0BE809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CF387F-E97D-FA4F-9D13-4C9E586D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C8871D-56D0-AB4E-AD78-9DEE8F49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FA0E1-2F09-D54B-9CC5-8F723C4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274A7C-CF44-5D4D-9CD7-D21AD3B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6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E0BBF39-78C2-544C-A2E0-50B9894D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D87BFD-D115-DD40-89FB-965BC0C9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4368F2-DD75-ED40-ACE4-8F733F4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4A96F8-38C5-E540-B930-BD6707D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E0F4BD-895F-B447-BAA2-4537ADFF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9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8506E-647F-9B40-9799-77EA75E4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575D2E-FC9B-644A-BE70-4E97A475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D5E639-0E07-B049-9112-0C448BE8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05D3B3-8255-6C45-AD81-31707C30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350EF8-4063-CE4F-A9EE-01B1104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A197A-F2F6-7E42-8914-6E616961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63B757-6DAD-2B48-9028-80AD00D1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897A6-8C10-0546-BB31-44E59E2B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CCEB9C-2B43-5743-BB0F-1EBFF71B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3DA040-056D-7644-8463-049A318D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02EB8-30B1-0947-BFC1-34C01F9D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854AA6-CF1A-5D40-ACC5-E07ECFC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C616A5-D9F4-5447-B4D1-D05EE51C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8852C1-9294-454C-B2EC-0F3D2E7A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705C1A-CFA2-314D-B6EE-2F6091A7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6CEDA9-E1FD-104B-97A6-1627316E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9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370E2-6B2D-704F-A295-84DDCE12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3F3A23-FC60-8B47-9915-5F44E619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EBC506-868A-0E44-A7F5-1E0DE3167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AFAAE1-0C42-B844-8D5A-E63C2360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A12FEBE-C0F5-494D-9A32-85B7B21E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539703E-A16E-E148-B6E9-25C36D1F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0019BD-067C-6542-98EC-A07D1BBA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9D3E43E-DB91-AC41-996E-5E7E2CC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6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5193-7817-004B-A539-CC005BDC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56B0AA3-83F2-7D42-A3C4-B569D2A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44CD8F-714B-EE45-92B5-CD3EF6B9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F67580C-BD92-7F40-89F0-D2D7E9C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4EFFC3-8DF4-FB43-A795-2EB57876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90B506F-5AC6-5E4C-B825-3392361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2015D-DE77-CE4A-8FF8-A7E7A97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0D2D-2ACA-0342-8A7C-AE05E7D6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E2A426-0B32-0B44-9D88-177B9093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D6689F-9132-AA47-801F-BDF6DC83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240627-C3E0-B24C-B76A-40BF0A9F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FB92B7-5AF4-2E48-BA99-D91B67B2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399020-12F5-AD44-9334-8CE80CE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56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D655-1F3F-7C46-8301-D8BE26F5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515F6C-7305-2B43-8C59-9D2E5169C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2DF226-03E3-4B49-A444-5E1F487A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63D8F3-3496-1649-B0F2-0D08908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5B48BA-BEEA-CC42-ACB7-9A286E50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124890-5BE6-1540-BA9F-DFF7A611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84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203AC-7A72-8B4E-A432-30A4651A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0C9658-FB62-BA47-916D-4481D341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0E556A-DE47-B64E-BA5E-78BB335EB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60F1-9357-6A49-A3C5-6555A61C5208}" type="datetimeFigureOut">
              <a:rPr lang="nl-NL" smtClean="0"/>
              <a:t>07-04-2021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55777B-6359-0545-BA3C-92DA0174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780DAC-02EA-6546-9670-9D9E2FA48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07F3-4736-F946-BBEE-0C45EFDC00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28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711415" y="2413337"/>
            <a:ext cx="10769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Separating concerns with </a:t>
            </a:r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RubigoNavigator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93AFFA52-8F14-914C-8C4F-0E783026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66225"/>
            <a:ext cx="1625600" cy="16256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2FD5ABEF-A80B-3D4E-925E-475B1D8A9DDA}"/>
              </a:ext>
            </a:extLst>
          </p:cNvPr>
          <p:cNvSpPr txBox="1"/>
          <p:nvPr/>
        </p:nvSpPr>
        <p:spPr>
          <a:xfrm>
            <a:off x="0" y="5069155"/>
            <a:ext cx="64294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yapb.dev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twitter.com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jsroest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jsroest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www.linkedin.com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/in/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sanderroest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3546ED3-41D3-D14D-827B-1E449A76E7F5}"/>
              </a:ext>
            </a:extLst>
          </p:cNvPr>
          <p:cNvSpPr/>
          <p:nvPr/>
        </p:nvSpPr>
        <p:spPr>
          <a:xfrm>
            <a:off x="4123440" y="3244334"/>
            <a:ext cx="461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 implementation using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119127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Navigator 2.0 and Rubigo Navigator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4BDBC8B-D11C-7A4A-9014-DA9FED332416}"/>
              </a:ext>
            </a:extLst>
          </p:cNvPr>
          <p:cNvSpPr/>
          <p:nvPr/>
        </p:nvSpPr>
        <p:spPr>
          <a:xfrm>
            <a:off x="8968510" y="1412797"/>
            <a:ext cx="2715490" cy="274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Navigator 2.0</a:t>
            </a:r>
          </a:p>
          <a:p>
            <a:r>
              <a:rPr lang="en-US" dirty="0"/>
              <a:t>List of Pages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S100MainMenuPage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S200SelectItemPage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S210PerformCheckPage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C341112-D365-4349-9CFB-79EC82A026B9}"/>
              </a:ext>
            </a:extLst>
          </p:cNvPr>
          <p:cNvSpPr/>
          <p:nvPr/>
        </p:nvSpPr>
        <p:spPr>
          <a:xfrm>
            <a:off x="4701771" y="1412797"/>
            <a:ext cx="3445163" cy="274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Rubigo Navigator</a:t>
            </a:r>
          </a:p>
          <a:p>
            <a:r>
              <a:rPr lang="en-US" dirty="0"/>
              <a:t>Stack of controllers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S100MainMenuController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S200SelectItemController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S210PerformCheckController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690E175-889E-2C46-A578-D5C672029C79}"/>
              </a:ext>
            </a:extLst>
          </p:cNvPr>
          <p:cNvSpPr/>
          <p:nvPr/>
        </p:nvSpPr>
        <p:spPr>
          <a:xfrm>
            <a:off x="508000" y="1398574"/>
            <a:ext cx="3372196" cy="274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Rubigo Navigator</a:t>
            </a:r>
          </a:p>
          <a:p>
            <a:r>
              <a:rPr lang="en-US" dirty="0"/>
              <a:t>List of all available controllers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S100MainMenuController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S200SelectItemController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S210PerformCheckController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S220AllRowsDoneController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S230NoRowsFoundController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S900SettingsController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Pijl links 1">
            <a:extLst>
              <a:ext uri="{FF2B5EF4-FFF2-40B4-BE49-F238E27FC236}">
                <a16:creationId xmlns:a16="http://schemas.microsoft.com/office/drawing/2014/main" id="{31A5A4ED-4C07-8D46-A5DF-DD7255AA0FD6}"/>
              </a:ext>
            </a:extLst>
          </p:cNvPr>
          <p:cNvSpPr/>
          <p:nvPr/>
        </p:nvSpPr>
        <p:spPr>
          <a:xfrm>
            <a:off x="3880195" y="2506570"/>
            <a:ext cx="821576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ijl links 8">
            <a:extLst>
              <a:ext uri="{FF2B5EF4-FFF2-40B4-BE49-F238E27FC236}">
                <a16:creationId xmlns:a16="http://schemas.microsoft.com/office/drawing/2014/main" id="{A3D1F9B6-44C9-9B45-89F0-B522624BB6B1}"/>
              </a:ext>
            </a:extLst>
          </p:cNvPr>
          <p:cNvSpPr/>
          <p:nvPr/>
        </p:nvSpPr>
        <p:spPr>
          <a:xfrm>
            <a:off x="8146933" y="2500849"/>
            <a:ext cx="821576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DAF260E-4652-5A49-BD3A-ACCCFD26FA59}"/>
              </a:ext>
            </a:extLst>
          </p:cNvPr>
          <p:cNvSpPr/>
          <p:nvPr/>
        </p:nvSpPr>
        <p:spPr>
          <a:xfrm>
            <a:off x="4701771" y="4590105"/>
            <a:ext cx="1283393" cy="196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Methods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Pop</a:t>
            </a:r>
          </a:p>
          <a:p>
            <a:r>
              <a:rPr lang="en-US" dirty="0" err="1"/>
              <a:t>PopTo</a:t>
            </a:r>
            <a:endParaRPr lang="en-US" dirty="0"/>
          </a:p>
          <a:p>
            <a:r>
              <a:rPr lang="en-US" dirty="0"/>
              <a:t>Remove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2D0E743C-5D7D-5B45-8144-28B97CE7CDE1}"/>
              </a:ext>
            </a:extLst>
          </p:cNvPr>
          <p:cNvSpPr/>
          <p:nvPr/>
        </p:nvSpPr>
        <p:spPr>
          <a:xfrm>
            <a:off x="6863540" y="4590106"/>
            <a:ext cx="1283393" cy="196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Events</a:t>
            </a:r>
          </a:p>
          <a:p>
            <a:endParaRPr lang="en-US" dirty="0"/>
          </a:p>
          <a:p>
            <a:r>
              <a:rPr lang="en-US" dirty="0" err="1"/>
              <a:t>onTop</a:t>
            </a:r>
            <a:endParaRPr lang="en-US" dirty="0"/>
          </a:p>
          <a:p>
            <a:r>
              <a:rPr lang="en-US" dirty="0" err="1"/>
              <a:t>willShow</a:t>
            </a:r>
            <a:endParaRPr lang="en-US" dirty="0"/>
          </a:p>
          <a:p>
            <a:r>
              <a:rPr lang="en-US" dirty="0" err="1"/>
              <a:t>mayPop</a:t>
            </a:r>
            <a:endParaRPr lang="en-US" dirty="0"/>
          </a:p>
        </p:txBody>
      </p:sp>
      <p:sp>
        <p:nvSpPr>
          <p:cNvPr id="13" name="Pijl links 12">
            <a:extLst>
              <a:ext uri="{FF2B5EF4-FFF2-40B4-BE49-F238E27FC236}">
                <a16:creationId xmlns:a16="http://schemas.microsoft.com/office/drawing/2014/main" id="{8AD8B164-2227-9E4D-8970-F64E3538BAE7}"/>
              </a:ext>
            </a:extLst>
          </p:cNvPr>
          <p:cNvSpPr/>
          <p:nvPr/>
        </p:nvSpPr>
        <p:spPr>
          <a:xfrm rot="5400000">
            <a:off x="5127747" y="4166387"/>
            <a:ext cx="431433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ijl links 14">
            <a:extLst>
              <a:ext uri="{FF2B5EF4-FFF2-40B4-BE49-F238E27FC236}">
                <a16:creationId xmlns:a16="http://schemas.microsoft.com/office/drawing/2014/main" id="{595D755E-BF34-EF4F-8848-A5D665D16031}"/>
              </a:ext>
            </a:extLst>
          </p:cNvPr>
          <p:cNvSpPr/>
          <p:nvPr/>
        </p:nvSpPr>
        <p:spPr>
          <a:xfrm>
            <a:off x="5985164" y="5126100"/>
            <a:ext cx="878376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ijl links 15">
            <a:extLst>
              <a:ext uri="{FF2B5EF4-FFF2-40B4-BE49-F238E27FC236}">
                <a16:creationId xmlns:a16="http://schemas.microsoft.com/office/drawing/2014/main" id="{52692471-996B-C34F-969A-3D9A9058E287}"/>
              </a:ext>
            </a:extLst>
          </p:cNvPr>
          <p:cNvSpPr/>
          <p:nvPr/>
        </p:nvSpPr>
        <p:spPr>
          <a:xfrm rot="10800000">
            <a:off x="5985164" y="5631647"/>
            <a:ext cx="878376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ijl links 16">
            <a:extLst>
              <a:ext uri="{FF2B5EF4-FFF2-40B4-BE49-F238E27FC236}">
                <a16:creationId xmlns:a16="http://schemas.microsoft.com/office/drawing/2014/main" id="{AFCB92CD-EF45-014E-81DD-701DC9D08393}"/>
              </a:ext>
            </a:extLst>
          </p:cNvPr>
          <p:cNvSpPr/>
          <p:nvPr/>
        </p:nvSpPr>
        <p:spPr>
          <a:xfrm rot="16200000">
            <a:off x="7289519" y="4166387"/>
            <a:ext cx="431433" cy="4160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AA7EA6E-F5B8-204E-AD1D-142F5DB11112}"/>
              </a:ext>
            </a:extLst>
          </p:cNvPr>
          <p:cNvSpPr txBox="1"/>
          <p:nvPr/>
        </p:nvSpPr>
        <p:spPr>
          <a:xfrm>
            <a:off x="3880195" y="2916852"/>
            <a:ext cx="821575" cy="116955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400" dirty="0"/>
              <a:t>App starts with page of first controller  in list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0911451-6866-544F-B482-C7FC595DB563}"/>
              </a:ext>
            </a:extLst>
          </p:cNvPr>
          <p:cNvSpPr txBox="1"/>
          <p:nvPr/>
        </p:nvSpPr>
        <p:spPr>
          <a:xfrm>
            <a:off x="8146933" y="2924852"/>
            <a:ext cx="821575" cy="52322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400" dirty="0"/>
              <a:t>When stable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F54BF10-7A8D-B948-888C-0B4C80C4B0DC}"/>
              </a:ext>
            </a:extLst>
          </p:cNvPr>
          <p:cNvSpPr txBox="1"/>
          <p:nvPr/>
        </p:nvSpPr>
        <p:spPr>
          <a:xfrm>
            <a:off x="5985162" y="5973536"/>
            <a:ext cx="878376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400" dirty="0" err="1"/>
              <a:t>onTop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759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Implementation: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RubigoApp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Convenience widget for easy initial app setup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RubigoNavigator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&lt;Pages&gt;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Navigator of type Pages. Strongly typed navigation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RubigoController</a:t>
            </a:r>
            <a:b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Business logic and state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RubigoPage</a:t>
            </a:r>
            <a:b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6244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RubigoNavigator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&lt;Pages&gt;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pop()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Pops the current page of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push(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enum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id)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Pushes the page with id on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popTo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enum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id)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Pops directly to the specific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remove(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enum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id)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Removes page with id unconditionally from the stack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8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RubigoController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(base class)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Properties: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rubigoNavigator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Allows easy access to navigation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Events: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onTop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stackChange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previousPage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this event the navigation can be continued (push/pop/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popTo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willShow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event can be used to get data (also from async sources) for the page to display. The page transition will take place, right after this event.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bool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mayPop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()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function can be used to block a pop().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2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</a:rPr>
              <a:t>RubigoPage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(base class)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Properties: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controllerProvider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Allows easy access the corresponding Controller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Use 'mason' to generate pairs of pages and controllers.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prompt&gt; mason make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page_id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: s300</a:t>
            </a: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page_name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item_search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✓ Made brick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rubigo_page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(5.6ms)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✓ Generated 2 file(s):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pages/s300_item_search/s300_item_search_controller.dart (new)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pages/s300_item_search/s300_item_search_page.dart (new)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DBF50EC-FDD7-6D48-AF57-093B6370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40" y="1358057"/>
            <a:ext cx="4533900" cy="29718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A6E3A68-7239-7A45-808E-3652938A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240" y="4469135"/>
            <a:ext cx="2184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5C2C-F7E5-E449-A2A1-B5D2511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Table of contents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ED2DF3-6505-8F48-AE6C-B2BDE594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sample app flow to demonstrate the use case of this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problem… and a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Navigator 2.0 and Rubigo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Rubigo Navigator overview (classes and events)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Package 'mason', to generate page/controller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Let me see the code…. live demo</a:t>
            </a:r>
          </a:p>
        </p:txBody>
      </p:sp>
    </p:spTree>
    <p:extLst>
      <p:ext uri="{BB962C8B-B14F-4D97-AF65-F5344CB8AC3E}">
        <p14:creationId xmlns:p14="http://schemas.microsoft.com/office/powerpoint/2010/main" val="130747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5C2C-F7E5-E449-A2A1-B5D2511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Quality Control app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According the customer: "A really simple app"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ED2DF3-6505-8F48-AE6C-B2BDE594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Let's find out…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Get a list of items to check from a webservice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user chooses an item from the list (if just 1 item, continue)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user checks the item (ok / not ok)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 the result back with a webservice and remove item from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Repeat until all items are checked</a:t>
            </a:r>
          </a:p>
        </p:txBody>
      </p:sp>
    </p:spTree>
    <p:extLst>
      <p:ext uri="{BB962C8B-B14F-4D97-AF65-F5344CB8AC3E}">
        <p14:creationId xmlns:p14="http://schemas.microsoft.com/office/powerpoint/2010/main" val="24916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26161-FBBC-6645-AA30-E8AFEB4E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Design</a:t>
            </a:r>
          </a:p>
        </p:txBody>
      </p:sp>
      <p:grpSp>
        <p:nvGrpSpPr>
          <p:cNvPr id="74" name="Groep 73">
            <a:extLst>
              <a:ext uri="{FF2B5EF4-FFF2-40B4-BE49-F238E27FC236}">
                <a16:creationId xmlns:a16="http://schemas.microsoft.com/office/drawing/2014/main" id="{6199F099-F0C9-E54E-99EE-087AE5338C20}"/>
              </a:ext>
            </a:extLst>
          </p:cNvPr>
          <p:cNvGrpSpPr/>
          <p:nvPr/>
        </p:nvGrpSpPr>
        <p:grpSpPr>
          <a:xfrm>
            <a:off x="981075" y="1321357"/>
            <a:ext cx="1937617" cy="3249330"/>
            <a:chOff x="981075" y="1321357"/>
            <a:chExt cx="1937617" cy="324933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901B73AD-89CE-9641-B665-59D82FF175C3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CDB8B255-6DFA-954B-8F21-695D4EC39634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504B094E-8C18-BE40-B71F-C768BFE69E26}"/>
              </a:ext>
            </a:extLst>
          </p:cNvPr>
          <p:cNvGrpSpPr/>
          <p:nvPr/>
        </p:nvGrpSpPr>
        <p:grpSpPr>
          <a:xfrm>
            <a:off x="3056949" y="1320923"/>
            <a:ext cx="1937616" cy="3249764"/>
            <a:chOff x="3056949" y="1320923"/>
            <a:chExt cx="1937616" cy="3249764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181789D7-5097-8B4E-83B1-DCD638A4590F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Item: 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Elect. Assembly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Steel case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Item: 3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Power cord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C23DC9C-BDB5-084C-BA5D-BFF47F74DA04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27" name="Pijl links 26">
            <a:extLst>
              <a:ext uri="{FF2B5EF4-FFF2-40B4-BE49-F238E27FC236}">
                <a16:creationId xmlns:a16="http://schemas.microsoft.com/office/drawing/2014/main" id="{002B1983-CAE2-C847-9F3F-3219089678AE}"/>
              </a:ext>
            </a:extLst>
          </p:cNvPr>
          <p:cNvSpPr/>
          <p:nvPr/>
        </p:nvSpPr>
        <p:spPr>
          <a:xfrm>
            <a:off x="2773309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 links 31">
            <a:extLst>
              <a:ext uri="{FF2B5EF4-FFF2-40B4-BE49-F238E27FC236}">
                <a16:creationId xmlns:a16="http://schemas.microsoft.com/office/drawing/2014/main" id="{8E1DA633-412B-5046-8DB7-392B07F17C45}"/>
              </a:ext>
            </a:extLst>
          </p:cNvPr>
          <p:cNvSpPr/>
          <p:nvPr/>
        </p:nvSpPr>
        <p:spPr>
          <a:xfrm rot="5400000">
            <a:off x="3008984" y="4699241"/>
            <a:ext cx="490470" cy="215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ep 80">
            <a:extLst>
              <a:ext uri="{FF2B5EF4-FFF2-40B4-BE49-F238E27FC236}">
                <a16:creationId xmlns:a16="http://schemas.microsoft.com/office/drawing/2014/main" id="{985CB2B3-DE94-2246-A7F2-CB019D376100}"/>
              </a:ext>
            </a:extLst>
          </p:cNvPr>
          <p:cNvGrpSpPr/>
          <p:nvPr/>
        </p:nvGrpSpPr>
        <p:grpSpPr>
          <a:xfrm>
            <a:off x="3056949" y="4555929"/>
            <a:ext cx="1922899" cy="1631014"/>
            <a:chOff x="3056949" y="4555929"/>
            <a:chExt cx="1922899" cy="1631014"/>
          </a:xfrm>
        </p:grpSpPr>
        <p:pic>
          <p:nvPicPr>
            <p:cNvPr id="20" name="Graphic 19" descr="Downloaden uit de cloud met effen opvulling">
              <a:extLst>
                <a:ext uri="{FF2B5EF4-FFF2-40B4-BE49-F238E27FC236}">
                  <a16:creationId xmlns:a16="http://schemas.microsoft.com/office/drawing/2014/main" id="{813671CD-7D62-B84C-B3F2-0FD16EBB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358" y="4933989"/>
              <a:ext cx="914400" cy="914400"/>
            </a:xfrm>
            <a:prstGeom prst="rect">
              <a:avLst/>
            </a:prstGeom>
          </p:spPr>
        </p:pic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0C31DAA8-C97C-184C-9F86-E7CBA921B0B2}"/>
                </a:ext>
              </a:extLst>
            </p:cNvPr>
            <p:cNvSpPr txBox="1"/>
            <p:nvPr/>
          </p:nvSpPr>
          <p:spPr>
            <a:xfrm>
              <a:off x="3056949" y="5663723"/>
              <a:ext cx="1922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WS01</a:t>
              </a:r>
              <a:b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GetQualityControlItems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Pijl links 32">
              <a:extLst>
                <a:ext uri="{FF2B5EF4-FFF2-40B4-BE49-F238E27FC236}">
                  <a16:creationId xmlns:a16="http://schemas.microsoft.com/office/drawing/2014/main" id="{890F7159-3F59-FF4B-B3E8-6B26A1AD1526}"/>
                </a:ext>
              </a:extLst>
            </p:cNvPr>
            <p:cNvSpPr/>
            <p:nvPr/>
          </p:nvSpPr>
          <p:spPr>
            <a:xfrm rot="16200000">
              <a:off x="3587357" y="4693348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Pijl links 33">
            <a:extLst>
              <a:ext uri="{FF2B5EF4-FFF2-40B4-BE49-F238E27FC236}">
                <a16:creationId xmlns:a16="http://schemas.microsoft.com/office/drawing/2014/main" id="{11440DB7-7A4D-1A44-B96E-5F42069F163A}"/>
              </a:ext>
            </a:extLst>
          </p:cNvPr>
          <p:cNvSpPr/>
          <p:nvPr/>
        </p:nvSpPr>
        <p:spPr>
          <a:xfrm>
            <a:off x="4855452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ep 81">
            <a:extLst>
              <a:ext uri="{FF2B5EF4-FFF2-40B4-BE49-F238E27FC236}">
                <a16:creationId xmlns:a16="http://schemas.microsoft.com/office/drawing/2014/main" id="{C560412D-C1CA-234B-AB09-DBB3CEEC57A6}"/>
              </a:ext>
            </a:extLst>
          </p:cNvPr>
          <p:cNvGrpSpPr/>
          <p:nvPr/>
        </p:nvGrpSpPr>
        <p:grpSpPr>
          <a:xfrm>
            <a:off x="5136264" y="4570255"/>
            <a:ext cx="1820307" cy="1599618"/>
            <a:chOff x="5136264" y="4570255"/>
            <a:chExt cx="1820307" cy="1599618"/>
          </a:xfrm>
        </p:grpSpPr>
        <p:pic>
          <p:nvPicPr>
            <p:cNvPr id="23" name="Graphic 22" descr="Uploaden met effen opvulling">
              <a:extLst>
                <a:ext uri="{FF2B5EF4-FFF2-40B4-BE49-F238E27FC236}">
                  <a16:creationId xmlns:a16="http://schemas.microsoft.com/office/drawing/2014/main" id="{85912FA1-654A-C145-B7A5-6B2640F55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6264" y="4877603"/>
              <a:ext cx="914400" cy="914400"/>
            </a:xfrm>
            <a:prstGeom prst="rect">
              <a:avLst/>
            </a:prstGeom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2B864178-5313-1241-A825-92A1E3AF0A7F}"/>
                </a:ext>
              </a:extLst>
            </p:cNvPr>
            <p:cNvSpPr txBox="1"/>
            <p:nvPr/>
          </p:nvSpPr>
          <p:spPr>
            <a:xfrm>
              <a:off x="5136264" y="5646653"/>
              <a:ext cx="1820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WS02</a:t>
              </a:r>
            </a:p>
            <a:p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SetQualityControlItem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Pijl links 35">
              <a:extLst>
                <a:ext uri="{FF2B5EF4-FFF2-40B4-BE49-F238E27FC236}">
                  <a16:creationId xmlns:a16="http://schemas.microsoft.com/office/drawing/2014/main" id="{9B3E2960-254B-7640-95C6-527BE09AEE3E}"/>
                </a:ext>
              </a:extLst>
            </p:cNvPr>
            <p:cNvSpPr/>
            <p:nvPr/>
          </p:nvSpPr>
          <p:spPr>
            <a:xfrm rot="5400000">
              <a:off x="5050466" y="4713567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ijl links 36">
              <a:extLst>
                <a:ext uri="{FF2B5EF4-FFF2-40B4-BE49-F238E27FC236}">
                  <a16:creationId xmlns:a16="http://schemas.microsoft.com/office/drawing/2014/main" id="{682A5E13-241C-8C4F-AF2A-795760CDA91C}"/>
                </a:ext>
              </a:extLst>
            </p:cNvPr>
            <p:cNvSpPr/>
            <p:nvPr/>
          </p:nvSpPr>
          <p:spPr>
            <a:xfrm rot="16200000">
              <a:off x="5628839" y="4707674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ijl links 37">
            <a:extLst>
              <a:ext uri="{FF2B5EF4-FFF2-40B4-BE49-F238E27FC236}">
                <a16:creationId xmlns:a16="http://schemas.microsoft.com/office/drawing/2014/main" id="{DF804650-8782-4348-B8AC-30414A790995}"/>
              </a:ext>
            </a:extLst>
          </p:cNvPr>
          <p:cNvSpPr/>
          <p:nvPr/>
        </p:nvSpPr>
        <p:spPr>
          <a:xfrm rot="10800000">
            <a:off x="4841911" y="3282998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-vormige pijl 38">
            <a:extLst>
              <a:ext uri="{FF2B5EF4-FFF2-40B4-BE49-F238E27FC236}">
                <a16:creationId xmlns:a16="http://schemas.microsoft.com/office/drawing/2014/main" id="{898901ED-E94B-A54D-9BBB-386E3F37C7EB}"/>
              </a:ext>
            </a:extLst>
          </p:cNvPr>
          <p:cNvSpPr/>
          <p:nvPr/>
        </p:nvSpPr>
        <p:spPr>
          <a:xfrm>
            <a:off x="4433455" y="1191491"/>
            <a:ext cx="4239489" cy="498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U-vormige pijl 39">
            <a:extLst>
              <a:ext uri="{FF2B5EF4-FFF2-40B4-BE49-F238E27FC236}">
                <a16:creationId xmlns:a16="http://schemas.microsoft.com/office/drawing/2014/main" id="{2BEBBE05-CE4B-274A-9B0C-415312517252}"/>
              </a:ext>
            </a:extLst>
          </p:cNvPr>
          <p:cNvSpPr/>
          <p:nvPr/>
        </p:nvSpPr>
        <p:spPr>
          <a:xfrm>
            <a:off x="4099649" y="813114"/>
            <a:ext cx="6762316" cy="872414"/>
          </a:xfrm>
          <a:prstGeom prst="uturnArrow">
            <a:avLst>
              <a:gd name="adj1" fmla="val 14413"/>
              <a:gd name="adj2" fmla="val 14942"/>
              <a:gd name="adj3" fmla="val 1547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vormige pijl 40">
            <a:extLst>
              <a:ext uri="{FF2B5EF4-FFF2-40B4-BE49-F238E27FC236}">
                <a16:creationId xmlns:a16="http://schemas.microsoft.com/office/drawing/2014/main" id="{BE693E79-558D-2A41-9A15-2929ED24D223}"/>
              </a:ext>
            </a:extLst>
          </p:cNvPr>
          <p:cNvSpPr/>
          <p:nvPr/>
        </p:nvSpPr>
        <p:spPr>
          <a:xfrm flipH="1" flipV="1">
            <a:off x="2155658" y="4558561"/>
            <a:ext cx="6424921" cy="1779180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U-vormige pijl 41">
            <a:extLst>
              <a:ext uri="{FF2B5EF4-FFF2-40B4-BE49-F238E27FC236}">
                <a16:creationId xmlns:a16="http://schemas.microsoft.com/office/drawing/2014/main" id="{DF607B17-F618-414C-BF32-D203511B6F0F}"/>
              </a:ext>
            </a:extLst>
          </p:cNvPr>
          <p:cNvSpPr/>
          <p:nvPr/>
        </p:nvSpPr>
        <p:spPr>
          <a:xfrm flipH="1" flipV="1">
            <a:off x="1428714" y="4555928"/>
            <a:ext cx="9202340" cy="2158908"/>
          </a:xfrm>
          <a:prstGeom prst="uturnArrow">
            <a:avLst>
              <a:gd name="adj1" fmla="val 6504"/>
              <a:gd name="adj2" fmla="val 8633"/>
              <a:gd name="adj3" fmla="val 11052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7" name="Groep 76">
            <a:extLst>
              <a:ext uri="{FF2B5EF4-FFF2-40B4-BE49-F238E27FC236}">
                <a16:creationId xmlns:a16="http://schemas.microsoft.com/office/drawing/2014/main" id="{7630958A-E187-6B40-B52D-5674C92F297E}"/>
              </a:ext>
            </a:extLst>
          </p:cNvPr>
          <p:cNvGrpSpPr/>
          <p:nvPr/>
        </p:nvGrpSpPr>
        <p:grpSpPr>
          <a:xfrm>
            <a:off x="7226045" y="1321355"/>
            <a:ext cx="1937616" cy="3249332"/>
            <a:chOff x="7226045" y="1321355"/>
            <a:chExt cx="1937616" cy="3249332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499D5A9-6162-C844-B359-7C8B9FBBDA6B}"/>
                </a:ext>
              </a:extLst>
            </p:cNvPr>
            <p:cNvSpPr txBox="1"/>
            <p:nvPr/>
          </p:nvSpPr>
          <p:spPr>
            <a:xfrm>
              <a:off x="723282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CE988207-B287-DF4E-B1D5-DFEDF57936C6}"/>
                </a:ext>
              </a:extLst>
            </p:cNvPr>
            <p:cNvSpPr txBox="1"/>
            <p:nvPr/>
          </p:nvSpPr>
          <p:spPr>
            <a:xfrm>
              <a:off x="7226045" y="1321355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A9B28CD7-AD7A-D64B-A500-FEC676786F47}"/>
              </a:ext>
            </a:extLst>
          </p:cNvPr>
          <p:cNvGrpSpPr/>
          <p:nvPr/>
        </p:nvGrpSpPr>
        <p:grpSpPr>
          <a:xfrm>
            <a:off x="9307523" y="1320923"/>
            <a:ext cx="1937616" cy="3249332"/>
            <a:chOff x="9307523" y="1320923"/>
            <a:chExt cx="1937616" cy="3249332"/>
          </a:xfrm>
        </p:grpSpPr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5D88A810-C87A-D248-8834-33665752424E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Info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458F090-614C-A442-8BB1-59142E055587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658277DE-2FFF-C742-907E-03106F5F5348}"/>
              </a:ext>
            </a:extLst>
          </p:cNvPr>
          <p:cNvGrpSpPr/>
          <p:nvPr/>
        </p:nvGrpSpPr>
        <p:grpSpPr>
          <a:xfrm>
            <a:off x="5145552" y="1334573"/>
            <a:ext cx="1944397" cy="3250066"/>
            <a:chOff x="4666746" y="1320923"/>
            <a:chExt cx="1944397" cy="3250066"/>
          </a:xfrm>
        </p:grpSpPr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5722311B-3EBD-4A4F-AAA1-9029E610C1DE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Afgeronde rechthoek 44">
              <a:extLst>
                <a:ext uri="{FF2B5EF4-FFF2-40B4-BE49-F238E27FC236}">
                  <a16:creationId xmlns:a16="http://schemas.microsoft.com/office/drawing/2014/main" id="{C699488F-6A42-B545-A2F3-1E5D4A3D6EE6}"/>
                </a:ext>
              </a:extLst>
            </p:cNvPr>
            <p:cNvSpPr/>
            <p:nvPr/>
          </p:nvSpPr>
          <p:spPr>
            <a:xfrm>
              <a:off x="4761167" y="3606473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OK</a:t>
              </a:r>
            </a:p>
          </p:txBody>
        </p:sp>
        <p:sp>
          <p:nvSpPr>
            <p:cNvPr id="46" name="Afgeronde rechthoek 45">
              <a:extLst>
                <a:ext uri="{FF2B5EF4-FFF2-40B4-BE49-F238E27FC236}">
                  <a16:creationId xmlns:a16="http://schemas.microsoft.com/office/drawing/2014/main" id="{045690B4-A824-1A45-B59A-958E43F58E00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OK</a:t>
              </a:r>
            </a:p>
          </p:txBody>
        </p:sp>
        <p:sp>
          <p:nvSpPr>
            <p:cNvPr id="48" name="Tekstvak 47">
              <a:extLst>
                <a:ext uri="{FF2B5EF4-FFF2-40B4-BE49-F238E27FC236}">
                  <a16:creationId xmlns:a16="http://schemas.microsoft.com/office/drawing/2014/main" id="{099B79B2-7331-404A-B4C7-861C241EBB9E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8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>
            <a:extLst>
              <a:ext uri="{FF2B5EF4-FFF2-40B4-BE49-F238E27FC236}">
                <a16:creationId xmlns:a16="http://schemas.microsoft.com/office/drawing/2014/main" id="{91CCDD34-DC37-D041-8D75-4C1AF62B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quality check items found</a:t>
            </a:r>
          </a:p>
        </p:txBody>
      </p:sp>
      <p:grpSp>
        <p:nvGrpSpPr>
          <p:cNvPr id="97" name="S02">
            <a:extLst>
              <a:ext uri="{FF2B5EF4-FFF2-40B4-BE49-F238E27FC236}">
                <a16:creationId xmlns:a16="http://schemas.microsoft.com/office/drawing/2014/main" id="{3897A974-30BB-044B-82D6-6D148D6E0FCF}"/>
              </a:ext>
            </a:extLst>
          </p:cNvPr>
          <p:cNvGrpSpPr/>
          <p:nvPr/>
        </p:nvGrpSpPr>
        <p:grpSpPr>
          <a:xfrm>
            <a:off x="3044288" y="1320923"/>
            <a:ext cx="1937616" cy="3249764"/>
            <a:chOff x="3056949" y="1320923"/>
            <a:chExt cx="1937616" cy="3249764"/>
          </a:xfrm>
        </p:grpSpPr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D6657B80-1FCF-2D47-8659-859BAC9EFDBC}"/>
                </a:ext>
              </a:extLst>
            </p:cNvPr>
            <p:cNvSpPr txBox="1"/>
            <p:nvPr/>
          </p:nvSpPr>
          <p:spPr>
            <a:xfrm>
              <a:off x="306156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BDE66BF0-A0F3-B94F-A9F0-8317735FA3BE}"/>
                </a:ext>
              </a:extLst>
            </p:cNvPr>
            <p:cNvSpPr txBox="1"/>
            <p:nvPr/>
          </p:nvSpPr>
          <p:spPr>
            <a:xfrm>
              <a:off x="3056949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sp>
        <p:nvSpPr>
          <p:cNvPr id="80" name="Arrow to S02">
            <a:extLst>
              <a:ext uri="{FF2B5EF4-FFF2-40B4-BE49-F238E27FC236}">
                <a16:creationId xmlns:a16="http://schemas.microsoft.com/office/drawing/2014/main" id="{BBFEAA5D-2CF6-4844-817D-CB0B9228BA6E}"/>
              </a:ext>
            </a:extLst>
          </p:cNvPr>
          <p:cNvSpPr/>
          <p:nvPr/>
        </p:nvSpPr>
        <p:spPr>
          <a:xfrm>
            <a:off x="2773309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WS01-1">
            <a:extLst>
              <a:ext uri="{FF2B5EF4-FFF2-40B4-BE49-F238E27FC236}">
                <a16:creationId xmlns:a16="http://schemas.microsoft.com/office/drawing/2014/main" id="{7F595EF5-33B5-1E41-A9FF-84130C1EF59E}"/>
              </a:ext>
            </a:extLst>
          </p:cNvPr>
          <p:cNvGrpSpPr/>
          <p:nvPr/>
        </p:nvGrpSpPr>
        <p:grpSpPr>
          <a:xfrm>
            <a:off x="3056949" y="4555929"/>
            <a:ext cx="1922899" cy="1631014"/>
            <a:chOff x="3056949" y="4555929"/>
            <a:chExt cx="1922899" cy="1631014"/>
          </a:xfrm>
        </p:grpSpPr>
        <p:sp>
          <p:nvSpPr>
            <p:cNvPr id="77" name="Tekstvak 76">
              <a:extLst>
                <a:ext uri="{FF2B5EF4-FFF2-40B4-BE49-F238E27FC236}">
                  <a16:creationId xmlns:a16="http://schemas.microsoft.com/office/drawing/2014/main" id="{E9DA661E-924F-9A44-A511-A2D35F4C7ACE}"/>
                </a:ext>
              </a:extLst>
            </p:cNvPr>
            <p:cNvSpPr txBox="1"/>
            <p:nvPr/>
          </p:nvSpPr>
          <p:spPr>
            <a:xfrm>
              <a:off x="3056949" y="5663723"/>
              <a:ext cx="1922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WS01</a:t>
              </a:r>
            </a:p>
            <a:p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</a:rPr>
                <a:t>GetQualityControlItems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76" name="Graphic 75" descr="Downloaden uit de cloud met effen opvulling">
              <a:extLst>
                <a:ext uri="{FF2B5EF4-FFF2-40B4-BE49-F238E27FC236}">
                  <a16:creationId xmlns:a16="http://schemas.microsoft.com/office/drawing/2014/main" id="{247C5A92-405A-F44C-9499-B40AB520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1358" y="4933989"/>
              <a:ext cx="914400" cy="914400"/>
            </a:xfrm>
            <a:prstGeom prst="rect">
              <a:avLst/>
            </a:prstGeom>
          </p:spPr>
        </p:pic>
        <p:sp>
          <p:nvSpPr>
            <p:cNvPr id="81" name="Pijl links 80">
              <a:extLst>
                <a:ext uri="{FF2B5EF4-FFF2-40B4-BE49-F238E27FC236}">
                  <a16:creationId xmlns:a16="http://schemas.microsoft.com/office/drawing/2014/main" id="{22BA69CB-0A2A-C049-9878-1837C9B12ADD}"/>
                </a:ext>
              </a:extLst>
            </p:cNvPr>
            <p:cNvSpPr/>
            <p:nvPr/>
          </p:nvSpPr>
          <p:spPr>
            <a:xfrm rot="5400000">
              <a:off x="3008984" y="4699241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ijl links 81">
              <a:extLst>
                <a:ext uri="{FF2B5EF4-FFF2-40B4-BE49-F238E27FC236}">
                  <a16:creationId xmlns:a16="http://schemas.microsoft.com/office/drawing/2014/main" id="{4C32F1F3-AF11-014E-913C-3D83E7AD4F97}"/>
                </a:ext>
              </a:extLst>
            </p:cNvPr>
            <p:cNvSpPr/>
            <p:nvPr/>
          </p:nvSpPr>
          <p:spPr>
            <a:xfrm rot="16200000">
              <a:off x="3587357" y="4693348"/>
              <a:ext cx="490470" cy="215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Long arrow from S05 to S01">
            <a:extLst>
              <a:ext uri="{FF2B5EF4-FFF2-40B4-BE49-F238E27FC236}">
                <a16:creationId xmlns:a16="http://schemas.microsoft.com/office/drawing/2014/main" id="{19F4937A-0FEC-B84C-A276-F292512619FE}"/>
              </a:ext>
            </a:extLst>
          </p:cNvPr>
          <p:cNvSpPr/>
          <p:nvPr/>
        </p:nvSpPr>
        <p:spPr>
          <a:xfrm flipH="1" flipV="1">
            <a:off x="2155657" y="4558561"/>
            <a:ext cx="3940341" cy="1793750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4" name="S01">
            <a:extLst>
              <a:ext uri="{FF2B5EF4-FFF2-40B4-BE49-F238E27FC236}">
                <a16:creationId xmlns:a16="http://schemas.microsoft.com/office/drawing/2014/main" id="{737DFF19-2314-7748-AB6E-D399FB9A0E04}"/>
              </a:ext>
            </a:extLst>
          </p:cNvPr>
          <p:cNvGrpSpPr/>
          <p:nvPr/>
        </p:nvGrpSpPr>
        <p:grpSpPr>
          <a:xfrm>
            <a:off x="981075" y="1321357"/>
            <a:ext cx="1937617" cy="3249330"/>
            <a:chOff x="981075" y="1321357"/>
            <a:chExt cx="1937617" cy="3249330"/>
          </a:xfrm>
        </p:grpSpPr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91F892D8-8847-2040-A4A5-D84CBDEF8FC4}"/>
                </a:ext>
              </a:extLst>
            </p:cNvPr>
            <p:cNvSpPr txBox="1"/>
            <p:nvPr/>
          </p:nvSpPr>
          <p:spPr>
            <a:xfrm>
              <a:off x="98107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93D8F512-E0A6-1B46-B8E6-DB4D59BC9517}"/>
                </a:ext>
              </a:extLst>
            </p:cNvPr>
            <p:cNvSpPr txBox="1"/>
            <p:nvPr/>
          </p:nvSpPr>
          <p:spPr>
            <a:xfrm>
              <a:off x="981076" y="1321357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sp>
        <p:nvSpPr>
          <p:cNvPr id="83" name="Arrow to S05">
            <a:extLst>
              <a:ext uri="{FF2B5EF4-FFF2-40B4-BE49-F238E27FC236}">
                <a16:creationId xmlns:a16="http://schemas.microsoft.com/office/drawing/2014/main" id="{47CBA78C-2835-EC4E-A265-B01B886A1CE9}"/>
              </a:ext>
            </a:extLst>
          </p:cNvPr>
          <p:cNvSpPr/>
          <p:nvPr/>
        </p:nvSpPr>
        <p:spPr>
          <a:xfrm>
            <a:off x="4855452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BDDACE96-35EE-714D-AE4E-98D5466D8F90}"/>
              </a:ext>
            </a:extLst>
          </p:cNvPr>
          <p:cNvGrpSpPr/>
          <p:nvPr/>
        </p:nvGrpSpPr>
        <p:grpSpPr>
          <a:xfrm>
            <a:off x="5134116" y="1306596"/>
            <a:ext cx="1937616" cy="3249332"/>
            <a:chOff x="9307523" y="1320923"/>
            <a:chExt cx="1937616" cy="3249332"/>
          </a:xfrm>
        </p:grpSpPr>
        <p:sp>
          <p:nvSpPr>
            <p:cNvPr id="102" name="Tekstvak 101">
              <a:extLst>
                <a:ext uri="{FF2B5EF4-FFF2-40B4-BE49-F238E27FC236}">
                  <a16:creationId xmlns:a16="http://schemas.microsoft.com/office/drawing/2014/main" id="{70F49C42-5E04-FE48-8828-B03C1DC995D5}"/>
                </a:ext>
              </a:extLst>
            </p:cNvPr>
            <p:cNvSpPr txBox="1"/>
            <p:nvPr/>
          </p:nvSpPr>
          <p:spPr>
            <a:xfrm>
              <a:off x="9307523" y="1690255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Info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No items to check.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kstvak 102">
              <a:extLst>
                <a:ext uri="{FF2B5EF4-FFF2-40B4-BE49-F238E27FC236}">
                  <a16:creationId xmlns:a16="http://schemas.microsoft.com/office/drawing/2014/main" id="{3FA51C0A-DDD7-E34C-B9B7-435176EFEB10}"/>
                </a:ext>
              </a:extLst>
            </p:cNvPr>
            <p:cNvSpPr txBox="1"/>
            <p:nvPr/>
          </p:nvSpPr>
          <p:spPr>
            <a:xfrm>
              <a:off x="9307523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S230</a:t>
              </a:r>
            </a:p>
          </p:txBody>
        </p:sp>
      </p:grpSp>
      <p:sp>
        <p:nvSpPr>
          <p:cNvPr id="115" name="STEP 8">
            <a:extLst>
              <a:ext uri="{FF2B5EF4-FFF2-40B4-BE49-F238E27FC236}">
                <a16:creationId xmlns:a16="http://schemas.microsoft.com/office/drawing/2014/main" id="{BC0E5F6D-1B85-0A42-8083-0A296838757E}"/>
              </a:ext>
            </a:extLst>
          </p:cNvPr>
          <p:cNvSpPr txBox="1"/>
          <p:nvPr/>
        </p:nvSpPr>
        <p:spPr>
          <a:xfrm>
            <a:off x="8183417" y="4089368"/>
            <a:ext cx="351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Combine step 2 and 4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S100 directly to S230</a:t>
            </a:r>
          </a:p>
        </p:txBody>
      </p:sp>
      <p:sp>
        <p:nvSpPr>
          <p:cNvPr id="113" name="STEP 6">
            <a:extLst>
              <a:ext uri="{FF2B5EF4-FFF2-40B4-BE49-F238E27FC236}">
                <a16:creationId xmlns:a16="http://schemas.microsoft.com/office/drawing/2014/main" id="{417E1764-9E7A-2A43-868B-3AAB20631996}"/>
              </a:ext>
            </a:extLst>
          </p:cNvPr>
          <p:cNvSpPr txBox="1"/>
          <p:nvPr/>
        </p:nvSpPr>
        <p:spPr>
          <a:xfrm>
            <a:off x="8183417" y="3350704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6. Animate from S230 to S100</a:t>
            </a:r>
          </a:p>
        </p:txBody>
      </p:sp>
      <p:sp>
        <p:nvSpPr>
          <p:cNvPr id="112" name="STEP 5">
            <a:extLst>
              <a:ext uri="{FF2B5EF4-FFF2-40B4-BE49-F238E27FC236}">
                <a16:creationId xmlns:a16="http://schemas.microsoft.com/office/drawing/2014/main" id="{8399CC6C-8779-8944-829C-AB859516CFBD}"/>
              </a:ext>
            </a:extLst>
          </p:cNvPr>
          <p:cNvSpPr txBox="1"/>
          <p:nvPr/>
        </p:nvSpPr>
        <p:spPr>
          <a:xfrm>
            <a:off x="8183417" y="2981372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5. Wait 2 seconds</a:t>
            </a:r>
          </a:p>
        </p:txBody>
      </p:sp>
      <p:sp>
        <p:nvSpPr>
          <p:cNvPr id="111" name="STEP 4">
            <a:extLst>
              <a:ext uri="{FF2B5EF4-FFF2-40B4-BE49-F238E27FC236}">
                <a16:creationId xmlns:a16="http://schemas.microsoft.com/office/drawing/2014/main" id="{5C94B283-6F68-D949-933C-10EE0B1E5905}"/>
              </a:ext>
            </a:extLst>
          </p:cNvPr>
          <p:cNvSpPr txBox="1"/>
          <p:nvPr/>
        </p:nvSpPr>
        <p:spPr>
          <a:xfrm>
            <a:off x="8183417" y="2613585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4. Animate from S200 to S230</a:t>
            </a:r>
          </a:p>
        </p:txBody>
      </p:sp>
      <p:sp>
        <p:nvSpPr>
          <p:cNvPr id="110" name="STEP 3">
            <a:extLst>
              <a:ext uri="{FF2B5EF4-FFF2-40B4-BE49-F238E27FC236}">
                <a16:creationId xmlns:a16="http://schemas.microsoft.com/office/drawing/2014/main" id="{155AF6B4-0344-984B-A091-83F815197008}"/>
              </a:ext>
            </a:extLst>
          </p:cNvPr>
          <p:cNvSpPr txBox="1"/>
          <p:nvPr/>
        </p:nvSpPr>
        <p:spPr>
          <a:xfrm>
            <a:off x="8183417" y="2245798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Execute WS01, show spinner</a:t>
            </a:r>
          </a:p>
        </p:txBody>
      </p:sp>
      <p:sp>
        <p:nvSpPr>
          <p:cNvPr id="109" name="STEP 2">
            <a:extLst>
              <a:ext uri="{FF2B5EF4-FFF2-40B4-BE49-F238E27FC236}">
                <a16:creationId xmlns:a16="http://schemas.microsoft.com/office/drawing/2014/main" id="{3D969C18-72B4-4C4B-B2C2-0BBF2A841614}"/>
              </a:ext>
            </a:extLst>
          </p:cNvPr>
          <p:cNvSpPr txBox="1"/>
          <p:nvPr/>
        </p:nvSpPr>
        <p:spPr>
          <a:xfrm>
            <a:off x="8183417" y="1874921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2. Animate from S100 to S200</a:t>
            </a:r>
          </a:p>
        </p:txBody>
      </p:sp>
      <p:sp>
        <p:nvSpPr>
          <p:cNvPr id="91" name="STEP 1">
            <a:extLst>
              <a:ext uri="{FF2B5EF4-FFF2-40B4-BE49-F238E27FC236}">
                <a16:creationId xmlns:a16="http://schemas.microsoft.com/office/drawing/2014/main" id="{31B56042-C29C-F34A-BB7B-F1EC6A196BF5}"/>
              </a:ext>
            </a:extLst>
          </p:cNvPr>
          <p:cNvSpPr txBox="1"/>
          <p:nvPr/>
        </p:nvSpPr>
        <p:spPr>
          <a:xfrm>
            <a:off x="8183417" y="1505589"/>
            <a:ext cx="351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1. Tap 'Quality Control'</a:t>
            </a:r>
          </a:p>
        </p:txBody>
      </p:sp>
    </p:spTree>
    <p:extLst>
      <p:ext uri="{BB962C8B-B14F-4D97-AF65-F5344CB8AC3E}">
        <p14:creationId xmlns:p14="http://schemas.microsoft.com/office/powerpoint/2010/main" val="26675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26161-FBBC-6645-AA30-E8AFEB4E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2" y="24505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Only one item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0A5B7852-346E-A643-9DAD-897BB3A5C9F9}"/>
              </a:ext>
            </a:extLst>
          </p:cNvPr>
          <p:cNvGrpSpPr/>
          <p:nvPr/>
        </p:nvGrpSpPr>
        <p:grpSpPr>
          <a:xfrm>
            <a:off x="510035" y="1321357"/>
            <a:ext cx="1937617" cy="3249330"/>
            <a:chOff x="510035" y="1321357"/>
            <a:chExt cx="1937617" cy="3249330"/>
          </a:xfrm>
        </p:grpSpPr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901B73AD-89CE-9641-B665-59D82FF175C3}"/>
                </a:ext>
              </a:extLst>
            </p:cNvPr>
            <p:cNvSpPr txBox="1"/>
            <p:nvPr/>
          </p:nvSpPr>
          <p:spPr>
            <a:xfrm>
              <a:off x="510035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 menu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Quality Control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----------------------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CDB8B255-6DFA-954B-8F21-695D4EC39634}"/>
                </a:ext>
              </a:extLst>
            </p:cNvPr>
            <p:cNvSpPr txBox="1"/>
            <p:nvPr/>
          </p:nvSpPr>
          <p:spPr>
            <a:xfrm>
              <a:off x="510036" y="1321357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S100</a:t>
              </a: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92FA8AD5-8916-6D43-AD98-316FD487C542}"/>
              </a:ext>
            </a:extLst>
          </p:cNvPr>
          <p:cNvGrpSpPr/>
          <p:nvPr/>
        </p:nvGrpSpPr>
        <p:grpSpPr>
          <a:xfrm>
            <a:off x="2585909" y="1320923"/>
            <a:ext cx="1937616" cy="3249764"/>
            <a:chOff x="2585909" y="1320923"/>
            <a:chExt cx="1937616" cy="3249764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181789D7-5097-8B4E-83B1-DCD638A4590F}"/>
                </a:ext>
              </a:extLst>
            </p:cNvPr>
            <p:cNvSpPr txBox="1"/>
            <p:nvPr/>
          </p:nvSpPr>
          <p:spPr>
            <a:xfrm>
              <a:off x="2590528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item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Steel case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C23DC9C-BDB5-084C-BA5D-BFF47F74DA04}"/>
                </a:ext>
              </a:extLst>
            </p:cNvPr>
            <p:cNvSpPr txBox="1"/>
            <p:nvPr/>
          </p:nvSpPr>
          <p:spPr>
            <a:xfrm>
              <a:off x="2585909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S200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53CB6B4F-D259-3141-A8BA-9D6A8F5FDB89}"/>
              </a:ext>
            </a:extLst>
          </p:cNvPr>
          <p:cNvGrpSpPr/>
          <p:nvPr/>
        </p:nvGrpSpPr>
        <p:grpSpPr>
          <a:xfrm>
            <a:off x="4666746" y="1320923"/>
            <a:ext cx="1944397" cy="3250066"/>
            <a:chOff x="4666746" y="1320923"/>
            <a:chExt cx="1944397" cy="3250066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80899145-D221-DC4D-A2A0-820FB491F67E}"/>
                </a:ext>
              </a:extLst>
            </p:cNvPr>
            <p:cNvSpPr txBox="1"/>
            <p:nvPr/>
          </p:nvSpPr>
          <p:spPr>
            <a:xfrm>
              <a:off x="4666746" y="1690989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Check item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Item: 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Steel case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Afgeronde rechthoek 8">
              <a:extLst>
                <a:ext uri="{FF2B5EF4-FFF2-40B4-BE49-F238E27FC236}">
                  <a16:creationId xmlns:a16="http://schemas.microsoft.com/office/drawing/2014/main" id="{58D1C49F-84F8-1240-8A46-FC0AAC3B4559}"/>
                </a:ext>
              </a:extLst>
            </p:cNvPr>
            <p:cNvSpPr/>
            <p:nvPr/>
          </p:nvSpPr>
          <p:spPr>
            <a:xfrm>
              <a:off x="4761167" y="3595074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OK</a:t>
              </a:r>
            </a:p>
          </p:txBody>
        </p:sp>
        <p:sp>
          <p:nvSpPr>
            <p:cNvPr id="10" name="Afgeronde rechthoek 9">
              <a:extLst>
                <a:ext uri="{FF2B5EF4-FFF2-40B4-BE49-F238E27FC236}">
                  <a16:creationId xmlns:a16="http://schemas.microsoft.com/office/drawing/2014/main" id="{F6864997-E1F9-8042-A9A2-43FEBCE40EA6}"/>
                </a:ext>
              </a:extLst>
            </p:cNvPr>
            <p:cNvSpPr/>
            <p:nvPr/>
          </p:nvSpPr>
          <p:spPr>
            <a:xfrm>
              <a:off x="4761167" y="4075476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OK</a:t>
              </a: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8AF85806-4F26-9941-976E-0D6934C68D1D}"/>
                </a:ext>
              </a:extLst>
            </p:cNvPr>
            <p:cNvSpPr txBox="1"/>
            <p:nvPr/>
          </p:nvSpPr>
          <p:spPr>
            <a:xfrm>
              <a:off x="4673527" y="1320923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S210</a:t>
              </a:r>
            </a:p>
          </p:txBody>
        </p:sp>
      </p:grpSp>
      <p:pic>
        <p:nvPicPr>
          <p:cNvPr id="20" name="Graphic 19" descr="Downloaden uit de cloud met effen opvulling">
            <a:extLst>
              <a:ext uri="{FF2B5EF4-FFF2-40B4-BE49-F238E27FC236}">
                <a16:creationId xmlns:a16="http://schemas.microsoft.com/office/drawing/2014/main" id="{813671CD-7D62-B84C-B3F2-0FD16EBBD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0318" y="4933989"/>
            <a:ext cx="914400" cy="914400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0C31DAA8-C97C-184C-9F86-E7CBA921B0B2}"/>
              </a:ext>
            </a:extLst>
          </p:cNvPr>
          <p:cNvSpPr txBox="1"/>
          <p:nvPr/>
        </p:nvSpPr>
        <p:spPr>
          <a:xfrm>
            <a:off x="2585909" y="5663723"/>
            <a:ext cx="1922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WS01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GetQualityControlItems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3" name="Graphic 22" descr="Uploaden met effen opvulling">
            <a:extLst>
              <a:ext uri="{FF2B5EF4-FFF2-40B4-BE49-F238E27FC236}">
                <a16:creationId xmlns:a16="http://schemas.microsoft.com/office/drawing/2014/main" id="{85912FA1-654A-C145-B7A5-6B2640F55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5224" y="4877603"/>
            <a:ext cx="914400" cy="914400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2B864178-5313-1241-A825-92A1E3AF0A7F}"/>
              </a:ext>
            </a:extLst>
          </p:cNvPr>
          <p:cNvSpPr txBox="1"/>
          <p:nvPr/>
        </p:nvSpPr>
        <p:spPr>
          <a:xfrm>
            <a:off x="4665224" y="5646653"/>
            <a:ext cx="1820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WS02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SetQualityControlItem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Pijl links 26">
            <a:extLst>
              <a:ext uri="{FF2B5EF4-FFF2-40B4-BE49-F238E27FC236}">
                <a16:creationId xmlns:a16="http://schemas.microsoft.com/office/drawing/2014/main" id="{002B1983-CAE2-C847-9F3F-3219089678AE}"/>
              </a:ext>
            </a:extLst>
          </p:cNvPr>
          <p:cNvSpPr/>
          <p:nvPr/>
        </p:nvSpPr>
        <p:spPr>
          <a:xfrm>
            <a:off x="2302269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 links 31">
            <a:extLst>
              <a:ext uri="{FF2B5EF4-FFF2-40B4-BE49-F238E27FC236}">
                <a16:creationId xmlns:a16="http://schemas.microsoft.com/office/drawing/2014/main" id="{8E1DA633-412B-5046-8DB7-392B07F17C45}"/>
              </a:ext>
            </a:extLst>
          </p:cNvPr>
          <p:cNvSpPr/>
          <p:nvPr/>
        </p:nvSpPr>
        <p:spPr>
          <a:xfrm rot="5400000">
            <a:off x="2537944" y="4699241"/>
            <a:ext cx="490470" cy="215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 links 32">
            <a:extLst>
              <a:ext uri="{FF2B5EF4-FFF2-40B4-BE49-F238E27FC236}">
                <a16:creationId xmlns:a16="http://schemas.microsoft.com/office/drawing/2014/main" id="{890F7159-3F59-FF4B-B3E8-6B26A1AD1526}"/>
              </a:ext>
            </a:extLst>
          </p:cNvPr>
          <p:cNvSpPr/>
          <p:nvPr/>
        </p:nvSpPr>
        <p:spPr>
          <a:xfrm rot="16200000">
            <a:off x="3116317" y="4693348"/>
            <a:ext cx="490470" cy="215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 links 33">
            <a:extLst>
              <a:ext uri="{FF2B5EF4-FFF2-40B4-BE49-F238E27FC236}">
                <a16:creationId xmlns:a16="http://schemas.microsoft.com/office/drawing/2014/main" id="{11440DB7-7A4D-1A44-B96E-5F42069F163A}"/>
              </a:ext>
            </a:extLst>
          </p:cNvPr>
          <p:cNvSpPr/>
          <p:nvPr/>
        </p:nvSpPr>
        <p:spPr>
          <a:xfrm>
            <a:off x="4384412" y="2989766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jl links 35">
            <a:extLst>
              <a:ext uri="{FF2B5EF4-FFF2-40B4-BE49-F238E27FC236}">
                <a16:creationId xmlns:a16="http://schemas.microsoft.com/office/drawing/2014/main" id="{9B3E2960-254B-7640-95C6-527BE09AEE3E}"/>
              </a:ext>
            </a:extLst>
          </p:cNvPr>
          <p:cNvSpPr/>
          <p:nvPr/>
        </p:nvSpPr>
        <p:spPr>
          <a:xfrm rot="5400000">
            <a:off x="4579426" y="4713567"/>
            <a:ext cx="490470" cy="215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jl links 36">
            <a:extLst>
              <a:ext uri="{FF2B5EF4-FFF2-40B4-BE49-F238E27FC236}">
                <a16:creationId xmlns:a16="http://schemas.microsoft.com/office/drawing/2014/main" id="{682A5E13-241C-8C4F-AF2A-795760CDA91C}"/>
              </a:ext>
            </a:extLst>
          </p:cNvPr>
          <p:cNvSpPr/>
          <p:nvPr/>
        </p:nvSpPr>
        <p:spPr>
          <a:xfrm rot="16200000">
            <a:off x="5157799" y="4707674"/>
            <a:ext cx="490470" cy="215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jl links 37">
            <a:extLst>
              <a:ext uri="{FF2B5EF4-FFF2-40B4-BE49-F238E27FC236}">
                <a16:creationId xmlns:a16="http://schemas.microsoft.com/office/drawing/2014/main" id="{DF804650-8782-4348-B8AC-30414A790995}"/>
              </a:ext>
            </a:extLst>
          </p:cNvPr>
          <p:cNvSpPr/>
          <p:nvPr/>
        </p:nvSpPr>
        <p:spPr>
          <a:xfrm rot="10800000">
            <a:off x="4370871" y="3282998"/>
            <a:ext cx="275874" cy="204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-vormige pijl 38">
            <a:extLst>
              <a:ext uri="{FF2B5EF4-FFF2-40B4-BE49-F238E27FC236}">
                <a16:creationId xmlns:a16="http://schemas.microsoft.com/office/drawing/2014/main" id="{898901ED-E94B-A54D-9BBB-386E3F37C7EB}"/>
              </a:ext>
            </a:extLst>
          </p:cNvPr>
          <p:cNvSpPr/>
          <p:nvPr/>
        </p:nvSpPr>
        <p:spPr>
          <a:xfrm>
            <a:off x="3962415" y="1191491"/>
            <a:ext cx="4239489" cy="49876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U-vormige pijl 40">
            <a:extLst>
              <a:ext uri="{FF2B5EF4-FFF2-40B4-BE49-F238E27FC236}">
                <a16:creationId xmlns:a16="http://schemas.microsoft.com/office/drawing/2014/main" id="{BE693E79-558D-2A41-9A15-2929ED24D223}"/>
              </a:ext>
            </a:extLst>
          </p:cNvPr>
          <p:cNvSpPr/>
          <p:nvPr/>
        </p:nvSpPr>
        <p:spPr>
          <a:xfrm flipH="1" flipV="1">
            <a:off x="1684618" y="4558560"/>
            <a:ext cx="6424921" cy="1849135"/>
          </a:xfrm>
          <a:prstGeom prst="uturnArrow">
            <a:avLst>
              <a:gd name="adj1" fmla="val 8123"/>
              <a:gd name="adj2" fmla="val 9363"/>
              <a:gd name="adj3" fmla="val 8619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5D6C978D-D8CA-F846-A9EC-8BDC5F93971C}"/>
              </a:ext>
            </a:extLst>
          </p:cNvPr>
          <p:cNvGrpSpPr/>
          <p:nvPr/>
        </p:nvGrpSpPr>
        <p:grpSpPr>
          <a:xfrm>
            <a:off x="6755005" y="1321355"/>
            <a:ext cx="1937616" cy="3249332"/>
            <a:chOff x="6755005" y="1321355"/>
            <a:chExt cx="1937616" cy="3249332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499D5A9-6162-C844-B359-7C8B9FBBDA6B}"/>
                </a:ext>
              </a:extLst>
            </p:cNvPr>
            <p:cNvSpPr txBox="1"/>
            <p:nvPr/>
          </p:nvSpPr>
          <p:spPr>
            <a:xfrm>
              <a:off x="6761787" y="1690687"/>
              <a:ext cx="1800000" cy="2880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Ready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All checks are done…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CE988207-B287-DF4E-B1D5-DFEDF57936C6}"/>
                </a:ext>
              </a:extLst>
            </p:cNvPr>
            <p:cNvSpPr txBox="1"/>
            <p:nvPr/>
          </p:nvSpPr>
          <p:spPr>
            <a:xfrm>
              <a:off x="6755005" y="1321355"/>
              <a:ext cx="193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S220</a:t>
              </a:r>
            </a:p>
          </p:txBody>
        </p:sp>
        <p:sp>
          <p:nvSpPr>
            <p:cNvPr id="72" name="Afgeronde rechthoek 71">
              <a:extLst>
                <a:ext uri="{FF2B5EF4-FFF2-40B4-BE49-F238E27FC236}">
                  <a16:creationId xmlns:a16="http://schemas.microsoft.com/office/drawing/2014/main" id="{3C0FBDA9-EB2B-424E-88F6-88393003F423}"/>
                </a:ext>
              </a:extLst>
            </p:cNvPr>
            <p:cNvSpPr/>
            <p:nvPr/>
          </p:nvSpPr>
          <p:spPr>
            <a:xfrm>
              <a:off x="6844368" y="4093878"/>
              <a:ext cx="1634837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OK</a:t>
              </a:r>
            </a:p>
          </p:txBody>
        </p:sp>
      </p:grpSp>
      <p:sp>
        <p:nvSpPr>
          <p:cNvPr id="35" name="Tekstvak 34">
            <a:extLst>
              <a:ext uri="{FF2B5EF4-FFF2-40B4-BE49-F238E27FC236}">
                <a16:creationId xmlns:a16="http://schemas.microsoft.com/office/drawing/2014/main" id="{9CD32948-EA5D-E842-AA27-62C2C402154D}"/>
              </a:ext>
            </a:extLst>
          </p:cNvPr>
          <p:cNvSpPr txBox="1"/>
          <p:nvPr/>
        </p:nvSpPr>
        <p:spPr>
          <a:xfrm>
            <a:off x="8813870" y="1522141"/>
            <a:ext cx="3361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Tap 'Quality Control'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S100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Execute WS01,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S200 to S210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Tap 'OK'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Execute WS02, show spinner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S210 to S200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S200 to S220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Wait 2 seconds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Animates from S220 to S100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Combine step 2 and step 4: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 from S100 directly to S210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Combine step 7 and step 8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Animates from S210 directly to S220</a:t>
            </a:r>
          </a:p>
        </p:txBody>
      </p:sp>
    </p:spTree>
    <p:extLst>
      <p:ext uri="{BB962C8B-B14F-4D97-AF65-F5344CB8AC3E}">
        <p14:creationId xmlns:p14="http://schemas.microsoft.com/office/powerpoint/2010/main" val="16794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457200" y="117693"/>
            <a:ext cx="1147064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Problem: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If we want to separate concerns, we might have an issue with pages that animate quickly after each other.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If we want to solve that with the standard navigator, code becomes complicated and/or spaghetti and violates 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36200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Solution: </a:t>
            </a: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RubigoNavigator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  <a:p>
            <a:br>
              <a:rPr 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 navigator, that informs Flutter's standard navigator about page changes when navigation is completed.</a:t>
            </a:r>
          </a:p>
          <a:p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Made possible by Flutter's Navigator 2.0</a:t>
            </a:r>
          </a:p>
        </p:txBody>
      </p:sp>
    </p:spTree>
    <p:extLst>
      <p:ext uri="{BB962C8B-B14F-4D97-AF65-F5344CB8AC3E}">
        <p14:creationId xmlns:p14="http://schemas.microsoft.com/office/powerpoint/2010/main" val="449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D3AE27-2CDC-904B-8C65-6D874EAAD415}"/>
              </a:ext>
            </a:extLst>
          </p:cNvPr>
          <p:cNvSpPr txBox="1"/>
          <p:nvPr/>
        </p:nvSpPr>
        <p:spPr>
          <a:xfrm>
            <a:off x="508000" y="304801"/>
            <a:ext cx="1147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Navigator 2.0 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4BDBC8B-D11C-7A4A-9014-DA9FED332416}"/>
              </a:ext>
            </a:extLst>
          </p:cNvPr>
          <p:cNvSpPr/>
          <p:nvPr/>
        </p:nvSpPr>
        <p:spPr>
          <a:xfrm>
            <a:off x="508000" y="4571999"/>
            <a:ext cx="4814771" cy="198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List of Pages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Page(child: S100MainMenuPage());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Page(child: S200SelectItemPage());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Page(child: S210PerformCheckPage());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BC4A320-E62B-FC46-8CF8-D2AC7CB12DEB}"/>
              </a:ext>
            </a:extLst>
          </p:cNvPr>
          <p:cNvSpPr/>
          <p:nvPr/>
        </p:nvSpPr>
        <p:spPr>
          <a:xfrm>
            <a:off x="5472763" y="1155031"/>
            <a:ext cx="66165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700" dirty="0" err="1">
                <a:solidFill>
                  <a:srgbClr val="2196F3"/>
                </a:solidFill>
              </a:rPr>
              <a:t>MaterialApp</a:t>
            </a:r>
            <a:r>
              <a:rPr lang="nl-NL" sz="1700" dirty="0"/>
              <a:t>(</a:t>
            </a:r>
            <a:br>
              <a:rPr lang="nl-NL" sz="1700" dirty="0"/>
            </a:br>
            <a:r>
              <a:rPr lang="nl-NL" sz="1700" dirty="0"/>
              <a:t>  </a:t>
            </a:r>
            <a:r>
              <a:rPr lang="nl-NL" sz="1700" dirty="0" err="1"/>
              <a:t>navigatorKey</a:t>
            </a:r>
            <a:r>
              <a:rPr lang="nl-NL" sz="1700" dirty="0"/>
              <a:t>: </a:t>
            </a:r>
            <a:r>
              <a:rPr lang="nl-NL" sz="1700" b="1" dirty="0">
                <a:solidFill>
                  <a:srgbClr val="660E7A"/>
                </a:solidFill>
              </a:rPr>
              <a:t>_</a:t>
            </a:r>
            <a:r>
              <a:rPr lang="nl-NL" sz="1700" b="1" dirty="0" err="1">
                <a:solidFill>
                  <a:srgbClr val="660E7A"/>
                </a:solidFill>
              </a:rPr>
              <a:t>navigatorKey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</a:t>
            </a:r>
            <a:r>
              <a:rPr lang="nl-NL" sz="1700" dirty="0" err="1"/>
              <a:t>onGenerateRoute</a:t>
            </a:r>
            <a:r>
              <a:rPr lang="nl-NL" sz="1700" dirty="0"/>
              <a:t>: (_) =&gt; </a:t>
            </a:r>
            <a:r>
              <a:rPr lang="nl-NL" sz="1700" b="1" dirty="0" err="1">
                <a:solidFill>
                  <a:srgbClr val="000080"/>
                </a:solidFill>
              </a:rPr>
              <a:t>null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</a:t>
            </a:r>
            <a:r>
              <a:rPr lang="nl-NL" sz="1700" dirty="0" err="1"/>
              <a:t>title</a:t>
            </a:r>
            <a:r>
              <a:rPr lang="nl-NL" sz="1700" dirty="0"/>
              <a:t>: </a:t>
            </a:r>
            <a:r>
              <a:rPr lang="nl-NL" sz="1700" b="1" dirty="0">
                <a:solidFill>
                  <a:srgbClr val="008000"/>
                </a:solidFill>
              </a:rPr>
              <a:t>'Flutter Navigator Demo'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builder: (context, _) {</a:t>
            </a:r>
            <a:br>
              <a:rPr lang="nl-NL" sz="1700" dirty="0"/>
            </a:br>
            <a:r>
              <a:rPr lang="nl-NL" sz="1700" dirty="0"/>
              <a:t>    </a:t>
            </a:r>
            <a:r>
              <a:rPr lang="nl-NL" sz="1700" b="1" dirty="0">
                <a:solidFill>
                  <a:srgbClr val="000080"/>
                </a:solidFill>
              </a:rPr>
              <a:t>return </a:t>
            </a:r>
            <a:r>
              <a:rPr lang="nl-NL" sz="1700" dirty="0">
                <a:solidFill>
                  <a:srgbClr val="2196F3"/>
                </a:solidFill>
              </a:rPr>
              <a:t>Consumer</a:t>
            </a:r>
            <a:r>
              <a:rPr lang="nl-NL" sz="1700" dirty="0"/>
              <a:t>(</a:t>
            </a:r>
            <a:br>
              <a:rPr lang="nl-NL" sz="1700" dirty="0"/>
            </a:br>
            <a:r>
              <a:rPr lang="nl-NL" sz="1700" dirty="0"/>
              <a:t>      builder: (context, </a:t>
            </a:r>
            <a:r>
              <a:rPr lang="nl-NL" sz="1700" dirty="0" err="1"/>
              <a:t>watch</a:t>
            </a:r>
            <a:r>
              <a:rPr lang="nl-NL" sz="1700" dirty="0"/>
              <a:t>, </a:t>
            </a:r>
            <a:r>
              <a:rPr lang="nl-NL" sz="1700" dirty="0" err="1"/>
              <a:t>child</a:t>
            </a:r>
            <a:r>
              <a:rPr lang="nl-NL" sz="1700" dirty="0"/>
              <a:t>) {</a:t>
            </a:r>
            <a:br>
              <a:rPr lang="nl-NL" sz="1700" dirty="0"/>
            </a:br>
            <a:r>
              <a:rPr lang="nl-NL" sz="1700" dirty="0"/>
              <a:t>        </a:t>
            </a:r>
            <a:r>
              <a:rPr lang="nl-NL" sz="1700" b="1" dirty="0">
                <a:solidFill>
                  <a:srgbClr val="000080"/>
                </a:solidFill>
              </a:rPr>
              <a:t>return </a:t>
            </a:r>
            <a:r>
              <a:rPr lang="nl-NL" sz="1700" dirty="0">
                <a:solidFill>
                  <a:srgbClr val="2196F3"/>
                </a:solidFill>
              </a:rPr>
              <a:t>Busy</a:t>
            </a:r>
            <a:r>
              <a:rPr lang="nl-NL" sz="1700" dirty="0"/>
              <a:t>(</a:t>
            </a:r>
            <a:br>
              <a:rPr lang="nl-NL" sz="1700" dirty="0"/>
            </a:br>
            <a:r>
              <a:rPr lang="nl-NL" sz="1700" dirty="0"/>
              <a:t>          </a:t>
            </a:r>
            <a:r>
              <a:rPr lang="nl-NL" sz="1700" dirty="0" err="1"/>
              <a:t>child</a:t>
            </a:r>
            <a:r>
              <a:rPr lang="nl-NL" sz="1700" dirty="0"/>
              <a:t>: </a:t>
            </a:r>
            <a:r>
              <a:rPr lang="nl-NL" sz="1700" dirty="0">
                <a:solidFill>
                  <a:srgbClr val="2196F3"/>
                </a:solidFill>
              </a:rPr>
              <a:t>Navigator</a:t>
            </a:r>
            <a:r>
              <a:rPr lang="nl-NL" sz="1700" dirty="0"/>
              <a:t>(</a:t>
            </a:r>
            <a:br>
              <a:rPr lang="nl-NL" sz="1700" dirty="0"/>
            </a:br>
            <a:r>
              <a:rPr lang="nl-NL" sz="1700" dirty="0"/>
              <a:t>            </a:t>
            </a:r>
            <a:r>
              <a:rPr lang="nl-NL" sz="1700" dirty="0" err="1"/>
              <a:t>key</a:t>
            </a:r>
            <a:r>
              <a:rPr lang="nl-NL" sz="1700" dirty="0"/>
              <a:t>: </a:t>
            </a:r>
            <a:r>
              <a:rPr lang="nl-NL" sz="1700" b="1" dirty="0">
                <a:solidFill>
                  <a:srgbClr val="660E7A"/>
                </a:solidFill>
              </a:rPr>
              <a:t>_</a:t>
            </a:r>
            <a:r>
              <a:rPr lang="nl-NL" sz="1700" b="1" dirty="0" err="1">
                <a:solidFill>
                  <a:srgbClr val="660E7A"/>
                </a:solidFill>
              </a:rPr>
              <a:t>navigatorKey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          pages: </a:t>
            </a:r>
            <a:r>
              <a:rPr lang="nl-NL" sz="1700" dirty="0" err="1"/>
              <a:t>watch</a:t>
            </a:r>
            <a:r>
              <a:rPr lang="nl-NL" sz="1700" dirty="0"/>
              <a:t>(</a:t>
            </a:r>
            <a:r>
              <a:rPr lang="nl-NL" sz="1700" b="1" dirty="0" err="1">
                <a:solidFill>
                  <a:srgbClr val="660E7A"/>
                </a:solidFill>
              </a:rPr>
              <a:t>widget</a:t>
            </a:r>
            <a:r>
              <a:rPr lang="nl-NL" sz="1700" dirty="0" err="1"/>
              <a:t>.</a:t>
            </a:r>
            <a:r>
              <a:rPr lang="nl-NL" sz="1700" b="1" dirty="0" err="1">
                <a:solidFill>
                  <a:srgbClr val="660E7A"/>
                </a:solidFill>
              </a:rPr>
              <a:t>navigatorProvider</a:t>
            </a:r>
            <a:r>
              <a:rPr lang="nl-NL" sz="1700" dirty="0"/>
              <a:t>).</a:t>
            </a:r>
            <a:r>
              <a:rPr lang="nl-NL" sz="1700" b="1" dirty="0">
                <a:solidFill>
                  <a:srgbClr val="660E7A"/>
                </a:solidFill>
              </a:rPr>
              <a:t>pages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          </a:t>
            </a:r>
            <a:r>
              <a:rPr lang="nl-NL" sz="1700" dirty="0" err="1"/>
              <a:t>onPopPage</a:t>
            </a:r>
            <a:r>
              <a:rPr lang="nl-NL" sz="1700" dirty="0"/>
              <a:t>: </a:t>
            </a:r>
            <a:r>
              <a:rPr lang="nl-NL" sz="1700" dirty="0" err="1"/>
              <a:t>context.read</a:t>
            </a:r>
            <a:r>
              <a:rPr lang="nl-NL" sz="1700" dirty="0"/>
              <a:t>(</a:t>
            </a:r>
            <a:r>
              <a:rPr lang="nl-NL" sz="1700" b="1" dirty="0" err="1">
                <a:solidFill>
                  <a:srgbClr val="660E7A"/>
                </a:solidFill>
              </a:rPr>
              <a:t>widget</a:t>
            </a:r>
            <a:r>
              <a:rPr lang="nl-NL" sz="1700" dirty="0" err="1"/>
              <a:t>.</a:t>
            </a:r>
            <a:r>
              <a:rPr lang="nl-NL" sz="1700" b="1" dirty="0" err="1">
                <a:solidFill>
                  <a:srgbClr val="660E7A"/>
                </a:solidFill>
              </a:rPr>
              <a:t>navigatorProvider</a:t>
            </a:r>
            <a:r>
              <a:rPr lang="nl-NL" sz="1700" dirty="0"/>
              <a:t>).</a:t>
            </a:r>
            <a:r>
              <a:rPr lang="nl-NL" sz="1700" dirty="0" err="1"/>
              <a:t>onPopPage</a:t>
            </a:r>
            <a:r>
              <a:rPr lang="nl-NL" sz="1700" dirty="0"/>
              <a:t>,</a:t>
            </a:r>
            <a:br>
              <a:rPr lang="nl-NL" sz="1700" dirty="0"/>
            </a:br>
            <a:r>
              <a:rPr lang="nl-NL" sz="1700" dirty="0"/>
              <a:t>          ),</a:t>
            </a:r>
            <a:br>
              <a:rPr lang="nl-NL" sz="1700" dirty="0"/>
            </a:br>
            <a:r>
              <a:rPr lang="nl-NL" sz="1700" dirty="0"/>
              <a:t>        );</a:t>
            </a:r>
            <a:br>
              <a:rPr lang="nl-NL" sz="1700" dirty="0"/>
            </a:br>
            <a:r>
              <a:rPr lang="nl-NL" sz="1700" dirty="0"/>
              <a:t>      },</a:t>
            </a:r>
            <a:br>
              <a:rPr lang="nl-NL" sz="1700" dirty="0"/>
            </a:br>
            <a:r>
              <a:rPr lang="nl-NL" sz="1700" dirty="0"/>
              <a:t>    );</a:t>
            </a:r>
            <a:br>
              <a:rPr lang="nl-NL" sz="1700" dirty="0"/>
            </a:br>
            <a:r>
              <a:rPr lang="nl-NL" sz="1700" dirty="0"/>
              <a:t>  },</a:t>
            </a:r>
            <a:br>
              <a:rPr lang="nl-NL" sz="1700" dirty="0"/>
            </a:br>
            <a:r>
              <a:rPr lang="nl-NL" sz="1700" dirty="0"/>
              <a:t>)</a:t>
            </a:r>
            <a:endParaRPr lang="en-US" sz="17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0C18102-48C4-BF43-A639-542CE02DE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44"/>
          <a:stretch/>
        </p:blipFill>
        <p:spPr>
          <a:xfrm>
            <a:off x="508000" y="1155031"/>
            <a:ext cx="4814771" cy="32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7065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9273</TotalTime>
  <Words>956</Words>
  <Application>Microsoft Macintosh PowerPoint</Application>
  <PresentationFormat>Breedbeeld</PresentationFormat>
  <Paragraphs>225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Kantoorthema</vt:lpstr>
      <vt:lpstr>PowerPoint-presentatie</vt:lpstr>
      <vt:lpstr>Table of contents</vt:lpstr>
      <vt:lpstr>Quality Control app According the customer: "A really simple app"</vt:lpstr>
      <vt:lpstr>Design</vt:lpstr>
      <vt:lpstr>No quality check items found</vt:lpstr>
      <vt:lpstr>Only one item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Sander Roest</dc:creator>
  <cp:lastModifiedBy>Sander Roest</cp:lastModifiedBy>
  <cp:revision>74</cp:revision>
  <dcterms:created xsi:type="dcterms:W3CDTF">2021-02-06T13:55:50Z</dcterms:created>
  <dcterms:modified xsi:type="dcterms:W3CDTF">2021-04-07T18:31:18Z</dcterms:modified>
</cp:coreProperties>
</file>