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EF350F-E890-4EE9-9AB1-5E1DE57FD185}" type="datetimeFigureOut">
              <a:rPr lang="es-ES" smtClean="0"/>
              <a:t>25/04/2016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1619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/>
              <a:t>Sistema Federal de Medios y Contenidos Públicos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 algn="ctr">
              <a:buNone/>
            </a:pPr>
            <a:r>
              <a:rPr lang="es-ES" sz="2800" dirty="0" smtClean="0"/>
              <a:t>CAPACITACION INTERNA - CTO</a:t>
            </a:r>
          </a:p>
          <a:p>
            <a:pPr marL="0" indent="0" algn="ctr">
              <a:buNone/>
            </a:pPr>
            <a:r>
              <a:rPr lang="es-ES" sz="2400" dirty="0" smtClean="0"/>
              <a:t>“Uso Sistema de Tickets”</a:t>
            </a:r>
            <a:endParaRPr lang="es-ES" sz="2400" dirty="0" smtClean="0"/>
          </a:p>
          <a:p>
            <a:pPr marL="0" indent="0" algn="ctr">
              <a:buNone/>
            </a:pPr>
            <a:r>
              <a:rPr lang="es-ES" sz="1800" i="1" dirty="0" smtClean="0"/>
              <a:t>Caso Practico: Procedimiento Especial de Apertura y cierre de espacios.</a:t>
            </a:r>
            <a:endParaRPr lang="es-ES" sz="1800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3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060848"/>
            <a:ext cx="84316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Mesa Ayuda :</a:t>
            </a:r>
            <a:endParaRPr lang="es-ES" b="1" dirty="0" smtClean="0"/>
          </a:p>
          <a:p>
            <a:r>
              <a:rPr lang="es-AR" dirty="0"/>
              <a:t>Canalizar los pedidos y/o reclamos que llegan desde las distintas áreas del centro, a fin de dar una rápida respuesta o resolución a los mismos. Articulación Interna y </a:t>
            </a:r>
            <a:r>
              <a:rPr lang="es-AR" dirty="0" smtClean="0"/>
              <a:t>externa. </a:t>
            </a:r>
          </a:p>
          <a:p>
            <a:endParaRPr lang="es-AR" dirty="0"/>
          </a:p>
          <a:p>
            <a:r>
              <a:rPr lang="es-AR" dirty="0" smtClean="0"/>
              <a:t>Centralizar, registrar pedidos, hacer seguimiento a los requerimientos de las diferentes áreas, cuantificar y medir performance, resultados, responsabilidades, no conformidades, etc. </a:t>
            </a:r>
          </a:p>
          <a:p>
            <a:r>
              <a:rPr lang="es-AR" dirty="0" smtClean="0"/>
              <a:t>= </a:t>
            </a:r>
            <a:r>
              <a:rPr lang="es-AR" b="1" i="1" dirty="0"/>
              <a:t>REGISTRAR en el Sistema de Tickets DGE el 100% de los pedidos que reciba Mesa de Ayuda, diariamente </a:t>
            </a:r>
            <a:r>
              <a:rPr lang="es-AR" b="1" dirty="0"/>
              <a:t>”</a:t>
            </a:r>
            <a:endParaRPr lang="es-ES" b="1" dirty="0"/>
          </a:p>
          <a:p>
            <a:endParaRPr lang="es-AR" dirty="0" smtClean="0"/>
          </a:p>
          <a:p>
            <a:endParaRPr lang="es-ES" b="1" dirty="0" smtClean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3529" y="1781200"/>
            <a:ext cx="8515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Según el tipo de “Solicitud” que Mesa de Ayuda reciba, se podrá aplicar de forma “transversal” el Sistema de Tickets a todas las Áreas de la CTO .</a:t>
            </a:r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Ejemplo: practico:</a:t>
            </a:r>
            <a:r>
              <a:rPr lang="es-ES" sz="1400" i="1" dirty="0"/>
              <a:t> </a:t>
            </a:r>
            <a:endParaRPr lang="es-ES" sz="1400" i="1" dirty="0" smtClean="0"/>
          </a:p>
          <a:p>
            <a:endParaRPr lang="es-ES" sz="1400" i="1" dirty="0" smtClean="0"/>
          </a:p>
          <a:p>
            <a:pPr algn="ctr"/>
            <a:r>
              <a:rPr lang="es-ES" sz="2400" i="1" dirty="0" smtClean="0"/>
              <a:t>“Procedimiento </a:t>
            </a:r>
            <a:r>
              <a:rPr lang="es-ES" sz="2400" i="1" dirty="0"/>
              <a:t>Especial de Apertura y cierre de </a:t>
            </a:r>
            <a:r>
              <a:rPr lang="es-ES" sz="2400" i="1" dirty="0" smtClean="0"/>
              <a:t>espacios”</a:t>
            </a:r>
            <a:endParaRPr lang="es-AR"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800" u="sng" dirty="0" smtClean="0"/>
              <a:t>Objetivos  de esta  reunión:</a:t>
            </a:r>
          </a:p>
          <a:p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el Proceso definido de roles y responsabilidades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como funciona la herramienta de Solicitud de Tickets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Lanzar a modo de prueba piloto el Procedimiento Especial de Apertura y Cierre de Espacios Físicos que implica el uso de la herramienta.</a:t>
            </a:r>
            <a:endParaRPr lang="es-ES" sz="1800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72" y="3645024"/>
            <a:ext cx="13896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27/04/2016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2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708920"/>
            <a:ext cx="6408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Espacios para </a:t>
            </a:r>
          </a:p>
          <a:p>
            <a:r>
              <a:rPr lang="es-ES" sz="2000" b="1" dirty="0" smtClean="0"/>
              <a:t>Consultas ….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 smtClean="0"/>
              <a:t>Y aclaraciones.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23361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67644" y="270892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¡ Gracias …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/>
              <a:t>p</a:t>
            </a:r>
            <a:r>
              <a:rPr lang="es-ES" sz="2000" b="1" dirty="0" smtClean="0"/>
              <a:t>or participar !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81250"/>
            <a:ext cx="218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27</a:t>
            </a:r>
            <a:r>
              <a:rPr lang="es-ES" dirty="0" smtClean="0"/>
              <a:t>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278</TotalTime>
  <Words>358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       “2016 - Año del Bicentenario de la Declaración de la Independencia Nacional”  Sistema Federal de Medios y Contenidos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“2016 - Año del Bicentenario de la Declaración de la Independencia Nacional”  Sistema Federal de Medios y Contenidos Públicos</dc:title>
  <dc:creator>Usuario</dc:creator>
  <cp:lastModifiedBy>Usuario</cp:lastModifiedBy>
  <cp:revision>21</cp:revision>
  <dcterms:created xsi:type="dcterms:W3CDTF">2016-04-15T15:56:43Z</dcterms:created>
  <dcterms:modified xsi:type="dcterms:W3CDTF">2016-04-25T17:30:22Z</dcterms:modified>
</cp:coreProperties>
</file>