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1F786-0E6A-49DF-B8B1-A4F42F3753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AR"/>
        </a:p>
      </dgm:t>
    </dgm:pt>
    <dgm:pt modelId="{6FD9EDC8-5336-4CC5-888E-17AB078F23D8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04100958-94C4-4D29-BE37-FE225A4F57EE}" type="parTrans" cxnId="{5EAE91B4-A557-4889-9637-79ED5A391640}">
      <dgm:prSet/>
      <dgm:spPr/>
      <dgm:t>
        <a:bodyPr/>
        <a:lstStyle/>
        <a:p>
          <a:endParaRPr lang="es-AR"/>
        </a:p>
      </dgm:t>
    </dgm:pt>
    <dgm:pt modelId="{7C52A5FE-C707-419D-949E-DB99760FA39C}" type="sibTrans" cxnId="{5EAE91B4-A557-4889-9637-79ED5A391640}">
      <dgm:prSet/>
      <dgm:spPr/>
      <dgm:t>
        <a:bodyPr/>
        <a:lstStyle/>
        <a:p>
          <a:endParaRPr lang="es-AR"/>
        </a:p>
      </dgm:t>
    </dgm:pt>
    <dgm:pt modelId="{2A5C095B-DEA2-4D75-84CA-CCCF7F51C7B9}">
      <dgm:prSet/>
      <dgm:spPr/>
      <dgm:t>
        <a:bodyPr/>
        <a:lstStyle/>
        <a:p>
          <a:pPr rtl="0"/>
          <a:r>
            <a:rPr lang="es-ES" smtClean="0"/>
            <a:t>Dirección</a:t>
          </a:r>
          <a:endParaRPr lang="es-AR"/>
        </a:p>
      </dgm:t>
    </dgm:pt>
    <dgm:pt modelId="{69D55895-1DBD-4F5C-9BC6-124FB1221480}" type="parTrans" cxnId="{8A392FF0-E200-4131-9FAE-F22F2BFE4917}">
      <dgm:prSet/>
      <dgm:spPr/>
      <dgm:t>
        <a:bodyPr/>
        <a:lstStyle/>
        <a:p>
          <a:endParaRPr lang="es-AR"/>
        </a:p>
      </dgm:t>
    </dgm:pt>
    <dgm:pt modelId="{F9268265-2EFB-412A-B8FC-B1ED520CF7DF}" type="sibTrans" cxnId="{8A392FF0-E200-4131-9FAE-F22F2BFE4917}">
      <dgm:prSet/>
      <dgm:spPr/>
      <dgm:t>
        <a:bodyPr/>
        <a:lstStyle/>
        <a:p>
          <a:endParaRPr lang="es-AR"/>
        </a:p>
      </dgm:t>
    </dgm:pt>
    <dgm:pt modelId="{976150A0-1B9E-4653-B4B6-4A94860DD8B0}">
      <dgm:prSet/>
      <dgm:spPr/>
      <dgm:t>
        <a:bodyPr/>
        <a:lstStyle/>
        <a:p>
          <a:pPr rtl="0"/>
          <a:r>
            <a:rPr lang="es-ES" smtClean="0"/>
            <a:t>Mesa de Ayuda</a:t>
          </a:r>
          <a:endParaRPr lang="es-AR"/>
        </a:p>
      </dgm:t>
    </dgm:pt>
    <dgm:pt modelId="{D032528F-9470-4DA5-8797-D46CA4879B9B}" type="parTrans" cxnId="{AA35687D-0ADA-4CCA-AB86-4CF147F8FDA4}">
      <dgm:prSet/>
      <dgm:spPr/>
      <dgm:t>
        <a:bodyPr/>
        <a:lstStyle/>
        <a:p>
          <a:endParaRPr lang="es-AR"/>
        </a:p>
      </dgm:t>
    </dgm:pt>
    <dgm:pt modelId="{F54BF1A6-38A8-4B1D-817B-34169DFFFA50}" type="sibTrans" cxnId="{AA35687D-0ADA-4CCA-AB86-4CF147F8FDA4}">
      <dgm:prSet/>
      <dgm:spPr/>
      <dgm:t>
        <a:bodyPr/>
        <a:lstStyle/>
        <a:p>
          <a:endParaRPr lang="es-AR"/>
        </a:p>
      </dgm:t>
    </dgm:pt>
    <dgm:pt modelId="{29EBC7AA-9391-4B1E-ACD4-7E26691B3728}">
      <dgm:prSet/>
      <dgm:spPr/>
      <dgm:t>
        <a:bodyPr/>
        <a:lstStyle/>
        <a:p>
          <a:pPr rtl="0"/>
          <a:r>
            <a:rPr lang="es-ES" smtClean="0"/>
            <a:t>Planificación y Control</a:t>
          </a:r>
          <a:endParaRPr lang="es-AR"/>
        </a:p>
      </dgm:t>
    </dgm:pt>
    <dgm:pt modelId="{5A8F63FA-F36C-429C-95A6-39D8C06DB13A}" type="parTrans" cxnId="{E98D27AE-F239-4CDB-8C02-93633F715FCB}">
      <dgm:prSet/>
      <dgm:spPr/>
      <dgm:t>
        <a:bodyPr/>
        <a:lstStyle/>
        <a:p>
          <a:endParaRPr lang="es-AR"/>
        </a:p>
      </dgm:t>
    </dgm:pt>
    <dgm:pt modelId="{C3BA921E-DE66-4E7D-8E79-117ED83562F2}" type="sibTrans" cxnId="{E98D27AE-F239-4CDB-8C02-93633F715FCB}">
      <dgm:prSet/>
      <dgm:spPr/>
      <dgm:t>
        <a:bodyPr/>
        <a:lstStyle/>
        <a:p>
          <a:endParaRPr lang="es-AR"/>
        </a:p>
      </dgm:t>
    </dgm:pt>
    <dgm:pt modelId="{7607FB11-2855-43B4-B8B6-C570A0D0EE7F}">
      <dgm:prSet/>
      <dgm:spPr/>
      <dgm:t>
        <a:bodyPr/>
        <a:lstStyle/>
        <a:p>
          <a:pPr rtl="0"/>
          <a:r>
            <a:rPr lang="es-ES" smtClean="0"/>
            <a:t>Logística</a:t>
          </a:r>
          <a:endParaRPr lang="es-AR"/>
        </a:p>
      </dgm:t>
    </dgm:pt>
    <dgm:pt modelId="{AC1BD846-D9AB-4BD1-8792-58754D344A70}" type="parTrans" cxnId="{D8A43974-7F18-404A-9710-2CA88AEF59E0}">
      <dgm:prSet/>
      <dgm:spPr/>
      <dgm:t>
        <a:bodyPr/>
        <a:lstStyle/>
        <a:p>
          <a:endParaRPr lang="es-AR"/>
        </a:p>
      </dgm:t>
    </dgm:pt>
    <dgm:pt modelId="{3C8089B6-CE2B-4387-8145-67EF901DC60E}" type="sibTrans" cxnId="{D8A43974-7F18-404A-9710-2CA88AEF59E0}">
      <dgm:prSet/>
      <dgm:spPr/>
      <dgm:t>
        <a:bodyPr/>
        <a:lstStyle/>
        <a:p>
          <a:endParaRPr lang="es-AR"/>
        </a:p>
      </dgm:t>
    </dgm:pt>
    <dgm:pt modelId="{B2143FF7-D4E8-4B4E-8362-301B5EFE5A76}">
      <dgm:prSet/>
      <dgm:spPr/>
      <dgm:t>
        <a:bodyPr/>
        <a:lstStyle/>
        <a:p>
          <a:pPr rtl="0"/>
          <a:r>
            <a:rPr lang="es-ES" smtClean="0"/>
            <a:t>Administración</a:t>
          </a:r>
          <a:endParaRPr lang="es-AR"/>
        </a:p>
      </dgm:t>
    </dgm:pt>
    <dgm:pt modelId="{82FAB5EF-93C8-4EE7-981E-B946E1FDF211}" type="parTrans" cxnId="{ED27A083-83E5-4A94-866B-C4EF4C08981C}">
      <dgm:prSet/>
      <dgm:spPr/>
      <dgm:t>
        <a:bodyPr/>
        <a:lstStyle/>
        <a:p>
          <a:endParaRPr lang="es-AR"/>
        </a:p>
      </dgm:t>
    </dgm:pt>
    <dgm:pt modelId="{410C5B60-CAB0-464B-BCDB-8E8AB22377D8}" type="sibTrans" cxnId="{ED27A083-83E5-4A94-866B-C4EF4C08981C}">
      <dgm:prSet/>
      <dgm:spPr/>
      <dgm:t>
        <a:bodyPr/>
        <a:lstStyle/>
        <a:p>
          <a:endParaRPr lang="es-AR"/>
        </a:p>
      </dgm:t>
    </dgm:pt>
    <dgm:pt modelId="{CE1C71E7-1542-421A-A5D0-3FEFB30B5578}" type="pres">
      <dgm:prSet presAssocID="{AC91F786-0E6A-49DF-B8B1-A4F42F375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F7D76A1-17B0-45AE-96DD-FD277235A15E}" type="pres">
      <dgm:prSet presAssocID="{6FD9EDC8-5336-4CC5-888E-17AB078F23D8}" presName="vertOne" presStyleCnt="0"/>
      <dgm:spPr/>
    </dgm:pt>
    <dgm:pt modelId="{B238CE09-6241-44EE-A682-86F4A4EB53E8}" type="pres">
      <dgm:prSet presAssocID="{6FD9EDC8-5336-4CC5-888E-17AB078F23D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470F1DA-E13D-42C9-BB6C-3E8470E65888}" type="pres">
      <dgm:prSet presAssocID="{6FD9EDC8-5336-4CC5-888E-17AB078F23D8}" presName="parTransOne" presStyleCnt="0"/>
      <dgm:spPr/>
    </dgm:pt>
    <dgm:pt modelId="{78FC44E8-1ED9-4404-BEAD-50F2564A56A1}" type="pres">
      <dgm:prSet presAssocID="{6FD9EDC8-5336-4CC5-888E-17AB078F23D8}" presName="horzOne" presStyleCnt="0"/>
      <dgm:spPr/>
    </dgm:pt>
    <dgm:pt modelId="{F85391F0-B8F5-476C-878B-7B9FC2F14BDA}" type="pres">
      <dgm:prSet presAssocID="{2A5C095B-DEA2-4D75-84CA-CCCF7F51C7B9}" presName="vertTwo" presStyleCnt="0"/>
      <dgm:spPr/>
    </dgm:pt>
    <dgm:pt modelId="{B6B6302E-649E-4717-8BA2-0A581E0A4D2E}" type="pres">
      <dgm:prSet presAssocID="{2A5C095B-DEA2-4D75-84CA-CCCF7F51C7B9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1C10B1-851E-4427-BB48-CCC0DF28C824}" type="pres">
      <dgm:prSet presAssocID="{2A5C095B-DEA2-4D75-84CA-CCCF7F51C7B9}" presName="horzTwo" presStyleCnt="0"/>
      <dgm:spPr/>
    </dgm:pt>
    <dgm:pt modelId="{ED725BA1-5660-4119-85B0-02AFED1166F0}" type="pres">
      <dgm:prSet presAssocID="{F9268265-2EFB-412A-B8FC-B1ED520CF7DF}" presName="sibSpaceTwo" presStyleCnt="0"/>
      <dgm:spPr/>
    </dgm:pt>
    <dgm:pt modelId="{94751196-708D-47B7-9C63-7D09C818178B}" type="pres">
      <dgm:prSet presAssocID="{976150A0-1B9E-4653-B4B6-4A94860DD8B0}" presName="vertTwo" presStyleCnt="0"/>
      <dgm:spPr/>
    </dgm:pt>
    <dgm:pt modelId="{9083B97B-2078-4B7D-B13C-65598DDE5B0F}" type="pres">
      <dgm:prSet presAssocID="{976150A0-1B9E-4653-B4B6-4A94860DD8B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C59714-7D24-4A19-B64C-5CBA8219697C}" type="pres">
      <dgm:prSet presAssocID="{976150A0-1B9E-4653-B4B6-4A94860DD8B0}" presName="horzTwo" presStyleCnt="0"/>
      <dgm:spPr/>
    </dgm:pt>
    <dgm:pt modelId="{D8A053DD-8082-4FC1-AC4D-69657437D627}" type="pres">
      <dgm:prSet presAssocID="{F54BF1A6-38A8-4B1D-817B-34169DFFFA50}" presName="sibSpaceTwo" presStyleCnt="0"/>
      <dgm:spPr/>
    </dgm:pt>
    <dgm:pt modelId="{901724AC-1875-4F66-881B-32E175E1FA72}" type="pres">
      <dgm:prSet presAssocID="{29EBC7AA-9391-4B1E-ACD4-7E26691B3728}" presName="vertTwo" presStyleCnt="0"/>
      <dgm:spPr/>
    </dgm:pt>
    <dgm:pt modelId="{FFBA113E-1EB8-4860-8267-55A99254B016}" type="pres">
      <dgm:prSet presAssocID="{29EBC7AA-9391-4B1E-ACD4-7E26691B372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B532E0D-D09F-45FD-A4AB-3691C252773F}" type="pres">
      <dgm:prSet presAssocID="{29EBC7AA-9391-4B1E-ACD4-7E26691B3728}" presName="horzTwo" presStyleCnt="0"/>
      <dgm:spPr/>
    </dgm:pt>
    <dgm:pt modelId="{FCA30B74-A2BB-4B04-A53B-0DBDC735E2C8}" type="pres">
      <dgm:prSet presAssocID="{C3BA921E-DE66-4E7D-8E79-117ED83562F2}" presName="sibSpaceTwo" presStyleCnt="0"/>
      <dgm:spPr/>
    </dgm:pt>
    <dgm:pt modelId="{32DFE398-64BB-4C75-9EC0-AFAB34989EEE}" type="pres">
      <dgm:prSet presAssocID="{7607FB11-2855-43B4-B8B6-C570A0D0EE7F}" presName="vertTwo" presStyleCnt="0"/>
      <dgm:spPr/>
    </dgm:pt>
    <dgm:pt modelId="{95B69F3B-899F-417F-8251-C1D3BF790D5F}" type="pres">
      <dgm:prSet presAssocID="{7607FB11-2855-43B4-B8B6-C570A0D0EE7F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FC20C8-CE83-49A8-B3F5-C26DF9B94E65}" type="pres">
      <dgm:prSet presAssocID="{7607FB11-2855-43B4-B8B6-C570A0D0EE7F}" presName="horzTwo" presStyleCnt="0"/>
      <dgm:spPr/>
    </dgm:pt>
    <dgm:pt modelId="{99CFFA1B-FAA1-48DF-AE19-960DD68AC8E1}" type="pres">
      <dgm:prSet presAssocID="{3C8089B6-CE2B-4387-8145-67EF901DC60E}" presName="sibSpaceTwo" presStyleCnt="0"/>
      <dgm:spPr/>
    </dgm:pt>
    <dgm:pt modelId="{F0A308B3-A900-4C3D-8435-FC70FF7CFBFC}" type="pres">
      <dgm:prSet presAssocID="{B2143FF7-D4E8-4B4E-8362-301B5EFE5A76}" presName="vertTwo" presStyleCnt="0"/>
      <dgm:spPr/>
    </dgm:pt>
    <dgm:pt modelId="{F478E5A7-E270-4C91-80EE-6E20242257FF}" type="pres">
      <dgm:prSet presAssocID="{B2143FF7-D4E8-4B4E-8362-301B5EFE5A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8AA5D1-0FB1-41D1-8B2A-2DA5A538C95C}" type="pres">
      <dgm:prSet presAssocID="{B2143FF7-D4E8-4B4E-8362-301B5EFE5A76}" presName="horzTwo" presStyleCnt="0"/>
      <dgm:spPr/>
    </dgm:pt>
  </dgm:ptLst>
  <dgm:cxnLst>
    <dgm:cxn modelId="{E98D27AE-F239-4CDB-8C02-93633F715FCB}" srcId="{6FD9EDC8-5336-4CC5-888E-17AB078F23D8}" destId="{29EBC7AA-9391-4B1E-ACD4-7E26691B3728}" srcOrd="2" destOrd="0" parTransId="{5A8F63FA-F36C-429C-95A6-39D8C06DB13A}" sibTransId="{C3BA921E-DE66-4E7D-8E79-117ED83562F2}"/>
    <dgm:cxn modelId="{8A392FF0-E200-4131-9FAE-F22F2BFE4917}" srcId="{6FD9EDC8-5336-4CC5-888E-17AB078F23D8}" destId="{2A5C095B-DEA2-4D75-84CA-CCCF7F51C7B9}" srcOrd="0" destOrd="0" parTransId="{69D55895-1DBD-4F5C-9BC6-124FB1221480}" sibTransId="{F9268265-2EFB-412A-B8FC-B1ED520CF7DF}"/>
    <dgm:cxn modelId="{D8A43974-7F18-404A-9710-2CA88AEF59E0}" srcId="{6FD9EDC8-5336-4CC5-888E-17AB078F23D8}" destId="{7607FB11-2855-43B4-B8B6-C570A0D0EE7F}" srcOrd="3" destOrd="0" parTransId="{AC1BD846-D9AB-4BD1-8792-58754D344A70}" sibTransId="{3C8089B6-CE2B-4387-8145-67EF901DC60E}"/>
    <dgm:cxn modelId="{ED27A083-83E5-4A94-866B-C4EF4C08981C}" srcId="{6FD9EDC8-5336-4CC5-888E-17AB078F23D8}" destId="{B2143FF7-D4E8-4B4E-8362-301B5EFE5A76}" srcOrd="4" destOrd="0" parTransId="{82FAB5EF-93C8-4EE7-981E-B946E1FDF211}" sibTransId="{410C5B60-CAB0-464B-BCDB-8E8AB22377D8}"/>
    <dgm:cxn modelId="{5EAE91B4-A557-4889-9637-79ED5A391640}" srcId="{AC91F786-0E6A-49DF-B8B1-A4F42F375318}" destId="{6FD9EDC8-5336-4CC5-888E-17AB078F23D8}" srcOrd="0" destOrd="0" parTransId="{04100958-94C4-4D29-BE37-FE225A4F57EE}" sibTransId="{7C52A5FE-C707-419D-949E-DB99760FA39C}"/>
    <dgm:cxn modelId="{AB9B30D1-C2CB-443B-AF47-78D457E6C888}" type="presOf" srcId="{976150A0-1B9E-4653-B4B6-4A94860DD8B0}" destId="{9083B97B-2078-4B7D-B13C-65598DDE5B0F}" srcOrd="0" destOrd="0" presId="urn:microsoft.com/office/officeart/2005/8/layout/hierarchy4"/>
    <dgm:cxn modelId="{AA35687D-0ADA-4CCA-AB86-4CF147F8FDA4}" srcId="{6FD9EDC8-5336-4CC5-888E-17AB078F23D8}" destId="{976150A0-1B9E-4653-B4B6-4A94860DD8B0}" srcOrd="1" destOrd="0" parTransId="{D032528F-9470-4DA5-8797-D46CA4879B9B}" sibTransId="{F54BF1A6-38A8-4B1D-817B-34169DFFFA50}"/>
    <dgm:cxn modelId="{312073AA-8ED1-4EFE-8148-98EE3DDBFCEE}" type="presOf" srcId="{B2143FF7-D4E8-4B4E-8362-301B5EFE5A76}" destId="{F478E5A7-E270-4C91-80EE-6E20242257FF}" srcOrd="0" destOrd="0" presId="urn:microsoft.com/office/officeart/2005/8/layout/hierarchy4"/>
    <dgm:cxn modelId="{00BEAD28-9EA2-472C-A62D-BF40F0A562E9}" type="presOf" srcId="{29EBC7AA-9391-4B1E-ACD4-7E26691B3728}" destId="{FFBA113E-1EB8-4860-8267-55A99254B016}" srcOrd="0" destOrd="0" presId="urn:microsoft.com/office/officeart/2005/8/layout/hierarchy4"/>
    <dgm:cxn modelId="{E20671E4-C96F-4FCD-989D-C80C822112AD}" type="presOf" srcId="{7607FB11-2855-43B4-B8B6-C570A0D0EE7F}" destId="{95B69F3B-899F-417F-8251-C1D3BF790D5F}" srcOrd="0" destOrd="0" presId="urn:microsoft.com/office/officeart/2005/8/layout/hierarchy4"/>
    <dgm:cxn modelId="{D78015F9-5F86-4CC5-BB63-58EB775C013E}" type="presOf" srcId="{6FD9EDC8-5336-4CC5-888E-17AB078F23D8}" destId="{B238CE09-6241-44EE-A682-86F4A4EB53E8}" srcOrd="0" destOrd="0" presId="urn:microsoft.com/office/officeart/2005/8/layout/hierarchy4"/>
    <dgm:cxn modelId="{4D7BCE09-8798-4768-94CA-02ED82153F69}" type="presOf" srcId="{AC91F786-0E6A-49DF-B8B1-A4F42F375318}" destId="{CE1C71E7-1542-421A-A5D0-3FEFB30B5578}" srcOrd="0" destOrd="0" presId="urn:microsoft.com/office/officeart/2005/8/layout/hierarchy4"/>
    <dgm:cxn modelId="{43329597-0F39-47CD-B2A3-F664D1A4362B}" type="presOf" srcId="{2A5C095B-DEA2-4D75-84CA-CCCF7F51C7B9}" destId="{B6B6302E-649E-4717-8BA2-0A581E0A4D2E}" srcOrd="0" destOrd="0" presId="urn:microsoft.com/office/officeart/2005/8/layout/hierarchy4"/>
    <dgm:cxn modelId="{249A1210-497C-4292-BB61-CAA111F83BC9}" type="presParOf" srcId="{CE1C71E7-1542-421A-A5D0-3FEFB30B5578}" destId="{4F7D76A1-17B0-45AE-96DD-FD277235A15E}" srcOrd="0" destOrd="0" presId="urn:microsoft.com/office/officeart/2005/8/layout/hierarchy4"/>
    <dgm:cxn modelId="{0CA9B5EB-9AD0-45DF-91DF-2A0F9171C696}" type="presParOf" srcId="{4F7D76A1-17B0-45AE-96DD-FD277235A15E}" destId="{B238CE09-6241-44EE-A682-86F4A4EB53E8}" srcOrd="0" destOrd="0" presId="urn:microsoft.com/office/officeart/2005/8/layout/hierarchy4"/>
    <dgm:cxn modelId="{F8570616-D8F0-4C3F-A2EA-95D7ABA6228C}" type="presParOf" srcId="{4F7D76A1-17B0-45AE-96DD-FD277235A15E}" destId="{6470F1DA-E13D-42C9-BB6C-3E8470E65888}" srcOrd="1" destOrd="0" presId="urn:microsoft.com/office/officeart/2005/8/layout/hierarchy4"/>
    <dgm:cxn modelId="{A7A92218-F9F8-467E-994B-7BB4C84001F9}" type="presParOf" srcId="{4F7D76A1-17B0-45AE-96DD-FD277235A15E}" destId="{78FC44E8-1ED9-4404-BEAD-50F2564A56A1}" srcOrd="2" destOrd="0" presId="urn:microsoft.com/office/officeart/2005/8/layout/hierarchy4"/>
    <dgm:cxn modelId="{D9E811F7-241D-4FE1-B80E-B649ACDBE34D}" type="presParOf" srcId="{78FC44E8-1ED9-4404-BEAD-50F2564A56A1}" destId="{F85391F0-B8F5-476C-878B-7B9FC2F14BDA}" srcOrd="0" destOrd="0" presId="urn:microsoft.com/office/officeart/2005/8/layout/hierarchy4"/>
    <dgm:cxn modelId="{5BD8392A-DD25-46BF-82A5-B76B23FD63BF}" type="presParOf" srcId="{F85391F0-B8F5-476C-878B-7B9FC2F14BDA}" destId="{B6B6302E-649E-4717-8BA2-0A581E0A4D2E}" srcOrd="0" destOrd="0" presId="urn:microsoft.com/office/officeart/2005/8/layout/hierarchy4"/>
    <dgm:cxn modelId="{145299F4-A017-421F-A735-E077BA54A36B}" type="presParOf" srcId="{F85391F0-B8F5-476C-878B-7B9FC2F14BDA}" destId="{E81C10B1-851E-4427-BB48-CCC0DF28C824}" srcOrd="1" destOrd="0" presId="urn:microsoft.com/office/officeart/2005/8/layout/hierarchy4"/>
    <dgm:cxn modelId="{8359F15F-44E3-48C6-A7E4-2D2B8F278412}" type="presParOf" srcId="{78FC44E8-1ED9-4404-BEAD-50F2564A56A1}" destId="{ED725BA1-5660-4119-85B0-02AFED1166F0}" srcOrd="1" destOrd="0" presId="urn:microsoft.com/office/officeart/2005/8/layout/hierarchy4"/>
    <dgm:cxn modelId="{7CDF465C-DF0C-4F4F-AC0F-F5381ACB391D}" type="presParOf" srcId="{78FC44E8-1ED9-4404-BEAD-50F2564A56A1}" destId="{94751196-708D-47B7-9C63-7D09C818178B}" srcOrd="2" destOrd="0" presId="urn:microsoft.com/office/officeart/2005/8/layout/hierarchy4"/>
    <dgm:cxn modelId="{6018FF51-D9D7-4EC6-955A-39454F2B4B57}" type="presParOf" srcId="{94751196-708D-47B7-9C63-7D09C818178B}" destId="{9083B97B-2078-4B7D-B13C-65598DDE5B0F}" srcOrd="0" destOrd="0" presId="urn:microsoft.com/office/officeart/2005/8/layout/hierarchy4"/>
    <dgm:cxn modelId="{B00B657C-66B1-4C0B-857F-D00364D2D4BC}" type="presParOf" srcId="{94751196-708D-47B7-9C63-7D09C818178B}" destId="{C6C59714-7D24-4A19-B64C-5CBA8219697C}" srcOrd="1" destOrd="0" presId="urn:microsoft.com/office/officeart/2005/8/layout/hierarchy4"/>
    <dgm:cxn modelId="{025BF210-234F-48C1-B46F-3A69874AFC18}" type="presParOf" srcId="{78FC44E8-1ED9-4404-BEAD-50F2564A56A1}" destId="{D8A053DD-8082-4FC1-AC4D-69657437D627}" srcOrd="3" destOrd="0" presId="urn:microsoft.com/office/officeart/2005/8/layout/hierarchy4"/>
    <dgm:cxn modelId="{ED8A45D0-42FE-4CFD-BD99-48023FEDD337}" type="presParOf" srcId="{78FC44E8-1ED9-4404-BEAD-50F2564A56A1}" destId="{901724AC-1875-4F66-881B-32E175E1FA72}" srcOrd="4" destOrd="0" presId="urn:microsoft.com/office/officeart/2005/8/layout/hierarchy4"/>
    <dgm:cxn modelId="{4CF0E7A1-044B-41E6-9CF5-E75432702B86}" type="presParOf" srcId="{901724AC-1875-4F66-881B-32E175E1FA72}" destId="{FFBA113E-1EB8-4860-8267-55A99254B016}" srcOrd="0" destOrd="0" presId="urn:microsoft.com/office/officeart/2005/8/layout/hierarchy4"/>
    <dgm:cxn modelId="{853DEF84-4BC0-4659-A37D-13564314BC27}" type="presParOf" srcId="{901724AC-1875-4F66-881B-32E175E1FA72}" destId="{FB532E0D-D09F-45FD-A4AB-3691C252773F}" srcOrd="1" destOrd="0" presId="urn:microsoft.com/office/officeart/2005/8/layout/hierarchy4"/>
    <dgm:cxn modelId="{697BBBF0-BF9A-4B13-B1C8-8CD6B15BC5AF}" type="presParOf" srcId="{78FC44E8-1ED9-4404-BEAD-50F2564A56A1}" destId="{FCA30B74-A2BB-4B04-A53B-0DBDC735E2C8}" srcOrd="5" destOrd="0" presId="urn:microsoft.com/office/officeart/2005/8/layout/hierarchy4"/>
    <dgm:cxn modelId="{8D1394B8-44CC-4C9D-97C6-46C003C189B4}" type="presParOf" srcId="{78FC44E8-1ED9-4404-BEAD-50F2564A56A1}" destId="{32DFE398-64BB-4C75-9EC0-AFAB34989EEE}" srcOrd="6" destOrd="0" presId="urn:microsoft.com/office/officeart/2005/8/layout/hierarchy4"/>
    <dgm:cxn modelId="{DB8053BB-54CF-4A7C-B5D9-4A75EFBDC2F8}" type="presParOf" srcId="{32DFE398-64BB-4C75-9EC0-AFAB34989EEE}" destId="{95B69F3B-899F-417F-8251-C1D3BF790D5F}" srcOrd="0" destOrd="0" presId="urn:microsoft.com/office/officeart/2005/8/layout/hierarchy4"/>
    <dgm:cxn modelId="{FD26799A-C85B-40AC-A84F-4FB55AC94CA9}" type="presParOf" srcId="{32DFE398-64BB-4C75-9EC0-AFAB34989EEE}" destId="{E1FC20C8-CE83-49A8-B3F5-C26DF9B94E65}" srcOrd="1" destOrd="0" presId="urn:microsoft.com/office/officeart/2005/8/layout/hierarchy4"/>
    <dgm:cxn modelId="{342F9A7E-A4E0-4BC2-B68D-B08A7ECC0E03}" type="presParOf" srcId="{78FC44E8-1ED9-4404-BEAD-50F2564A56A1}" destId="{99CFFA1B-FAA1-48DF-AE19-960DD68AC8E1}" srcOrd="7" destOrd="0" presId="urn:microsoft.com/office/officeart/2005/8/layout/hierarchy4"/>
    <dgm:cxn modelId="{FFC5F3A6-EA77-4DC3-8DE9-1C706B9B996E}" type="presParOf" srcId="{78FC44E8-1ED9-4404-BEAD-50F2564A56A1}" destId="{F0A308B3-A900-4C3D-8435-FC70FF7CFBFC}" srcOrd="8" destOrd="0" presId="urn:microsoft.com/office/officeart/2005/8/layout/hierarchy4"/>
    <dgm:cxn modelId="{C1C11942-C9BB-4E49-80A0-BC9468C45EE3}" type="presParOf" srcId="{F0A308B3-A900-4C3D-8435-FC70FF7CFBFC}" destId="{F478E5A7-E270-4C91-80EE-6E20242257FF}" srcOrd="0" destOrd="0" presId="urn:microsoft.com/office/officeart/2005/8/layout/hierarchy4"/>
    <dgm:cxn modelId="{30757D0E-636B-4BF2-A04E-BF81E5EECF0E}" type="presParOf" srcId="{F0A308B3-A900-4C3D-8435-FC70FF7CFBFC}" destId="{CF8AA5D1-0FB1-41D1-8B2A-2DA5A538C9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259307-2AD6-4FDB-89AF-EAC216FD5DE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AR"/>
        </a:p>
      </dgm:t>
    </dgm:pt>
    <dgm:pt modelId="{EEB5E0BC-6A3C-4DC7-B66E-7281A5952941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5DD6F1C8-C46A-4D97-A90A-01057D720786}" type="parTrans" cxnId="{A1B973C9-E590-4DD2-9434-007E1FA2DFA9}">
      <dgm:prSet/>
      <dgm:spPr/>
      <dgm:t>
        <a:bodyPr/>
        <a:lstStyle/>
        <a:p>
          <a:endParaRPr lang="es-AR"/>
        </a:p>
      </dgm:t>
    </dgm:pt>
    <dgm:pt modelId="{ACA3E4F9-FE0B-4BE7-A6EA-D7B59B4C942E}" type="sibTrans" cxnId="{A1B973C9-E590-4DD2-9434-007E1FA2DFA9}">
      <dgm:prSet/>
      <dgm:spPr/>
      <dgm:t>
        <a:bodyPr/>
        <a:lstStyle/>
        <a:p>
          <a:endParaRPr lang="es-AR"/>
        </a:p>
      </dgm:t>
    </dgm:pt>
    <dgm:pt modelId="{6B6A2AD9-A59D-4035-B453-06FE01954415}">
      <dgm:prSet/>
      <dgm:spPr/>
      <dgm:t>
        <a:bodyPr/>
        <a:lstStyle/>
        <a:p>
          <a:pPr rtl="0"/>
          <a:r>
            <a:rPr lang="es-ES" smtClean="0"/>
            <a:t>Servicios Generales</a:t>
          </a:r>
          <a:endParaRPr lang="es-AR"/>
        </a:p>
      </dgm:t>
    </dgm:pt>
    <dgm:pt modelId="{B1EFA20C-0605-444A-934A-D0DE7B7787E4}" type="parTrans" cxnId="{517FF5D7-F09E-473F-8CFD-AFDFE4609B9C}">
      <dgm:prSet/>
      <dgm:spPr/>
      <dgm:t>
        <a:bodyPr/>
        <a:lstStyle/>
        <a:p>
          <a:endParaRPr lang="es-AR"/>
        </a:p>
      </dgm:t>
    </dgm:pt>
    <dgm:pt modelId="{E7BC2C71-9F1F-4DDF-AEA3-E5CD335DE7F7}" type="sibTrans" cxnId="{517FF5D7-F09E-473F-8CFD-AFDFE4609B9C}">
      <dgm:prSet/>
      <dgm:spPr/>
      <dgm:t>
        <a:bodyPr/>
        <a:lstStyle/>
        <a:p>
          <a:endParaRPr lang="es-AR"/>
        </a:p>
      </dgm:t>
    </dgm:pt>
    <dgm:pt modelId="{26F2DC78-10B0-4FFF-8C01-A619791F94A7}">
      <dgm:prSet/>
      <dgm:spPr/>
      <dgm:t>
        <a:bodyPr/>
        <a:lstStyle/>
        <a:p>
          <a:pPr rtl="0"/>
          <a:r>
            <a:rPr lang="es-ES" smtClean="0"/>
            <a:t>Control de Accesos</a:t>
          </a:r>
          <a:endParaRPr lang="es-AR"/>
        </a:p>
      </dgm:t>
    </dgm:pt>
    <dgm:pt modelId="{97FD988B-F9EC-45F3-ABF2-7FA2B74BCF2B}" type="parTrans" cxnId="{6AFFC84F-F926-4C65-AFE8-ED27A736BF78}">
      <dgm:prSet/>
      <dgm:spPr/>
      <dgm:t>
        <a:bodyPr/>
        <a:lstStyle/>
        <a:p>
          <a:endParaRPr lang="es-AR"/>
        </a:p>
      </dgm:t>
    </dgm:pt>
    <dgm:pt modelId="{51969A98-6F09-43BB-90FB-77AFFBEA6E8D}" type="sibTrans" cxnId="{6AFFC84F-F926-4C65-AFE8-ED27A736BF78}">
      <dgm:prSet/>
      <dgm:spPr/>
      <dgm:t>
        <a:bodyPr/>
        <a:lstStyle/>
        <a:p>
          <a:endParaRPr lang="es-AR"/>
        </a:p>
      </dgm:t>
    </dgm:pt>
    <dgm:pt modelId="{6550AD85-820E-4679-9434-910C6B7293DD}">
      <dgm:prSet/>
      <dgm:spPr/>
      <dgm:t>
        <a:bodyPr/>
        <a:lstStyle/>
        <a:p>
          <a:pPr rtl="0"/>
          <a:r>
            <a:rPr lang="es-ES" smtClean="0"/>
            <a:t>Limpieza</a:t>
          </a:r>
          <a:endParaRPr lang="es-AR"/>
        </a:p>
      </dgm:t>
    </dgm:pt>
    <dgm:pt modelId="{8CED074F-B85A-496B-BDCB-0560B081D138}" type="parTrans" cxnId="{8BFD2164-89A9-489A-9488-6E9CE2CD9CA0}">
      <dgm:prSet/>
      <dgm:spPr/>
      <dgm:t>
        <a:bodyPr/>
        <a:lstStyle/>
        <a:p>
          <a:endParaRPr lang="es-AR"/>
        </a:p>
      </dgm:t>
    </dgm:pt>
    <dgm:pt modelId="{C86692BF-F222-41D7-BF36-DC1976E36343}" type="sibTrans" cxnId="{8BFD2164-89A9-489A-9488-6E9CE2CD9CA0}">
      <dgm:prSet/>
      <dgm:spPr/>
      <dgm:t>
        <a:bodyPr/>
        <a:lstStyle/>
        <a:p>
          <a:endParaRPr lang="es-AR"/>
        </a:p>
      </dgm:t>
    </dgm:pt>
    <dgm:pt modelId="{C771232A-9507-4C64-9D9A-BABD33FA04C2}">
      <dgm:prSet/>
      <dgm:spPr/>
      <dgm:t>
        <a:bodyPr/>
        <a:lstStyle/>
        <a:p>
          <a:pPr rtl="0"/>
          <a:r>
            <a:rPr lang="es-ES" smtClean="0"/>
            <a:t>Espacios Físicos</a:t>
          </a:r>
          <a:endParaRPr lang="es-AR"/>
        </a:p>
      </dgm:t>
    </dgm:pt>
    <dgm:pt modelId="{EAFEA8F5-F38E-4291-BAF5-01FBEE45C43C}" type="parTrans" cxnId="{B477399D-C1B3-4106-B8CA-290F7DE876AB}">
      <dgm:prSet/>
      <dgm:spPr/>
      <dgm:t>
        <a:bodyPr/>
        <a:lstStyle/>
        <a:p>
          <a:endParaRPr lang="es-AR"/>
        </a:p>
      </dgm:t>
    </dgm:pt>
    <dgm:pt modelId="{2E6ADF51-57AB-4FFD-8EB7-05B1EF2A7C3C}" type="sibTrans" cxnId="{B477399D-C1B3-4106-B8CA-290F7DE876AB}">
      <dgm:prSet/>
      <dgm:spPr/>
      <dgm:t>
        <a:bodyPr/>
        <a:lstStyle/>
        <a:p>
          <a:endParaRPr lang="es-AR"/>
        </a:p>
      </dgm:t>
    </dgm:pt>
    <dgm:pt modelId="{E63933ED-54A9-4BFD-AFA7-A25C8F2C4211}">
      <dgm:prSet/>
      <dgm:spPr/>
      <dgm:t>
        <a:bodyPr/>
        <a:lstStyle/>
        <a:p>
          <a:pPr rtl="0"/>
          <a:r>
            <a:rPr lang="es-ES" smtClean="0"/>
            <a:t>Mantenimiento</a:t>
          </a:r>
          <a:endParaRPr lang="es-AR"/>
        </a:p>
      </dgm:t>
    </dgm:pt>
    <dgm:pt modelId="{EE386440-A460-493F-B84C-ECA58D7D0913}" type="parTrans" cxnId="{8774A3EF-29B3-4499-96D3-F0E50903F757}">
      <dgm:prSet/>
      <dgm:spPr/>
      <dgm:t>
        <a:bodyPr/>
        <a:lstStyle/>
        <a:p>
          <a:endParaRPr lang="es-AR"/>
        </a:p>
      </dgm:t>
    </dgm:pt>
    <dgm:pt modelId="{0A00B3FC-0CBB-4EA3-85F9-9CE664A9B065}" type="sibTrans" cxnId="{8774A3EF-29B3-4499-96D3-F0E50903F757}">
      <dgm:prSet/>
      <dgm:spPr/>
      <dgm:t>
        <a:bodyPr/>
        <a:lstStyle/>
        <a:p>
          <a:endParaRPr lang="es-AR"/>
        </a:p>
      </dgm:t>
    </dgm:pt>
    <dgm:pt modelId="{259F7C35-6F23-46A9-9A11-7C3C71A94E4C}">
      <dgm:prSet/>
      <dgm:spPr/>
      <dgm:t>
        <a:bodyPr/>
        <a:lstStyle/>
        <a:p>
          <a:pPr rtl="0"/>
          <a:r>
            <a:rPr lang="es-ES" smtClean="0"/>
            <a:t>Higiene y Seguridad</a:t>
          </a:r>
          <a:endParaRPr lang="es-AR"/>
        </a:p>
      </dgm:t>
    </dgm:pt>
    <dgm:pt modelId="{20D96418-E147-42C2-BAF7-CD41553F77DB}" type="parTrans" cxnId="{878EE2EC-4B0F-4B7A-AF78-7A662960C570}">
      <dgm:prSet/>
      <dgm:spPr/>
      <dgm:t>
        <a:bodyPr/>
        <a:lstStyle/>
        <a:p>
          <a:endParaRPr lang="es-AR"/>
        </a:p>
      </dgm:t>
    </dgm:pt>
    <dgm:pt modelId="{4CB08C9D-33DA-4229-BE88-0B35989753A8}" type="sibTrans" cxnId="{878EE2EC-4B0F-4B7A-AF78-7A662960C570}">
      <dgm:prSet/>
      <dgm:spPr/>
      <dgm:t>
        <a:bodyPr/>
        <a:lstStyle/>
        <a:p>
          <a:endParaRPr lang="es-AR"/>
        </a:p>
      </dgm:t>
    </dgm:pt>
    <dgm:pt modelId="{67AB93B3-809B-4A23-B9D9-4F2D36F96859}" type="pres">
      <dgm:prSet presAssocID="{A7259307-2AD6-4FDB-89AF-EAC216FD5D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80EA3D35-3572-4D9B-8DB3-3179F22DF07F}" type="pres">
      <dgm:prSet presAssocID="{EEB5E0BC-6A3C-4DC7-B66E-7281A5952941}" presName="vertOne" presStyleCnt="0"/>
      <dgm:spPr/>
    </dgm:pt>
    <dgm:pt modelId="{A407E9D9-9AAE-426B-B5EC-A82BACC7950C}" type="pres">
      <dgm:prSet presAssocID="{EEB5E0BC-6A3C-4DC7-B66E-7281A595294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D7478A8-84CA-4FEC-A938-95601466C799}" type="pres">
      <dgm:prSet presAssocID="{EEB5E0BC-6A3C-4DC7-B66E-7281A5952941}" presName="parTransOne" presStyleCnt="0"/>
      <dgm:spPr/>
    </dgm:pt>
    <dgm:pt modelId="{C95528B6-AAA4-49C4-99AF-50406F1C7E60}" type="pres">
      <dgm:prSet presAssocID="{EEB5E0BC-6A3C-4DC7-B66E-7281A5952941}" presName="horzOne" presStyleCnt="0"/>
      <dgm:spPr/>
    </dgm:pt>
    <dgm:pt modelId="{0F84686F-E52C-44A4-88DA-F75EDA6CF2B0}" type="pres">
      <dgm:prSet presAssocID="{6B6A2AD9-A59D-4035-B453-06FE01954415}" presName="vertTwo" presStyleCnt="0"/>
      <dgm:spPr/>
    </dgm:pt>
    <dgm:pt modelId="{6958F84C-4F2B-4411-AC66-D812C38CF059}" type="pres">
      <dgm:prSet presAssocID="{6B6A2AD9-A59D-4035-B453-06FE01954415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A7474A-BFC7-41D6-A6CA-1E0603CACE64}" type="pres">
      <dgm:prSet presAssocID="{6B6A2AD9-A59D-4035-B453-06FE01954415}" presName="parTransTwo" presStyleCnt="0"/>
      <dgm:spPr/>
    </dgm:pt>
    <dgm:pt modelId="{62426760-753B-454E-A3CA-C9EC8159A246}" type="pres">
      <dgm:prSet presAssocID="{6B6A2AD9-A59D-4035-B453-06FE01954415}" presName="horzTwo" presStyleCnt="0"/>
      <dgm:spPr/>
    </dgm:pt>
    <dgm:pt modelId="{87D9B110-B6A5-4737-865E-6786F5094C4E}" type="pres">
      <dgm:prSet presAssocID="{26F2DC78-10B0-4FFF-8C01-A619791F94A7}" presName="vertThree" presStyleCnt="0"/>
      <dgm:spPr/>
    </dgm:pt>
    <dgm:pt modelId="{2CE65DF0-1B7F-4891-B6C5-E890399B5770}" type="pres">
      <dgm:prSet presAssocID="{26F2DC78-10B0-4FFF-8C01-A619791F94A7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3AAE374-B7B4-414B-9FEA-C2685FC6C60C}" type="pres">
      <dgm:prSet presAssocID="{26F2DC78-10B0-4FFF-8C01-A619791F94A7}" presName="horzThree" presStyleCnt="0"/>
      <dgm:spPr/>
    </dgm:pt>
    <dgm:pt modelId="{5E6FEDD3-CA5D-4628-A6F4-82FC8640EE1D}" type="pres">
      <dgm:prSet presAssocID="{51969A98-6F09-43BB-90FB-77AFFBEA6E8D}" presName="sibSpaceThree" presStyleCnt="0"/>
      <dgm:spPr/>
    </dgm:pt>
    <dgm:pt modelId="{AB8C84F6-217A-441E-A328-DAA739821932}" type="pres">
      <dgm:prSet presAssocID="{6550AD85-820E-4679-9434-910C6B7293DD}" presName="vertThree" presStyleCnt="0"/>
      <dgm:spPr/>
    </dgm:pt>
    <dgm:pt modelId="{DE7EBDCC-ADEE-4873-AA4E-6A35B5105D0B}" type="pres">
      <dgm:prSet presAssocID="{6550AD85-820E-4679-9434-910C6B7293D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D9D425A-C068-47BE-BC3E-0F3A19BD7454}" type="pres">
      <dgm:prSet presAssocID="{6550AD85-820E-4679-9434-910C6B7293DD}" presName="horzThree" presStyleCnt="0"/>
      <dgm:spPr/>
    </dgm:pt>
    <dgm:pt modelId="{D4B8DBAF-0851-4114-BE6E-CE1C9D1E2697}" type="pres">
      <dgm:prSet presAssocID="{E7BC2C71-9F1F-4DDF-AEA3-E5CD335DE7F7}" presName="sibSpaceTwo" presStyleCnt="0"/>
      <dgm:spPr/>
    </dgm:pt>
    <dgm:pt modelId="{627CEF37-D197-4B9E-B90E-CA8FB1EBCC14}" type="pres">
      <dgm:prSet presAssocID="{C771232A-9507-4C64-9D9A-BABD33FA04C2}" presName="vertTwo" presStyleCnt="0"/>
      <dgm:spPr/>
    </dgm:pt>
    <dgm:pt modelId="{02545288-0820-4CA5-A668-DE9D2A312D04}" type="pres">
      <dgm:prSet presAssocID="{C771232A-9507-4C64-9D9A-BABD33FA04C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6C2E314-7D46-486F-AF0B-4DB5C0FBB160}" type="pres">
      <dgm:prSet presAssocID="{C771232A-9507-4C64-9D9A-BABD33FA04C2}" presName="horzTwo" presStyleCnt="0"/>
      <dgm:spPr/>
    </dgm:pt>
    <dgm:pt modelId="{842426DD-0AEC-400E-9930-E74460AFFC27}" type="pres">
      <dgm:prSet presAssocID="{2E6ADF51-57AB-4FFD-8EB7-05B1EF2A7C3C}" presName="sibSpaceTwo" presStyleCnt="0"/>
      <dgm:spPr/>
    </dgm:pt>
    <dgm:pt modelId="{64186575-193B-485A-9AB2-23DBF86E656B}" type="pres">
      <dgm:prSet presAssocID="{E63933ED-54A9-4BFD-AFA7-A25C8F2C4211}" presName="vertTwo" presStyleCnt="0"/>
      <dgm:spPr/>
    </dgm:pt>
    <dgm:pt modelId="{13771A08-EE05-4B62-8A90-814BC71FA85A}" type="pres">
      <dgm:prSet presAssocID="{E63933ED-54A9-4BFD-AFA7-A25C8F2C4211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84D34ED-B28F-4621-B4A8-CA27531A5755}" type="pres">
      <dgm:prSet presAssocID="{E63933ED-54A9-4BFD-AFA7-A25C8F2C4211}" presName="horzTwo" presStyleCnt="0"/>
      <dgm:spPr/>
    </dgm:pt>
    <dgm:pt modelId="{74518572-62D3-4B53-87EF-ACC6B5ECF2F4}" type="pres">
      <dgm:prSet presAssocID="{0A00B3FC-0CBB-4EA3-85F9-9CE664A9B065}" presName="sibSpaceTwo" presStyleCnt="0"/>
      <dgm:spPr/>
    </dgm:pt>
    <dgm:pt modelId="{C0D3AA7F-51C9-441F-BD52-D59EACB3E1B6}" type="pres">
      <dgm:prSet presAssocID="{259F7C35-6F23-46A9-9A11-7C3C71A94E4C}" presName="vertTwo" presStyleCnt="0"/>
      <dgm:spPr/>
    </dgm:pt>
    <dgm:pt modelId="{F4C5E98E-1F07-49F2-8F1E-214B904109A8}" type="pres">
      <dgm:prSet presAssocID="{259F7C35-6F23-46A9-9A11-7C3C71A94E4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8A00D7A-EA26-4998-B23B-FD7DFF62C28E}" type="pres">
      <dgm:prSet presAssocID="{259F7C35-6F23-46A9-9A11-7C3C71A94E4C}" presName="horzTwo" presStyleCnt="0"/>
      <dgm:spPr/>
    </dgm:pt>
  </dgm:ptLst>
  <dgm:cxnLst>
    <dgm:cxn modelId="{ED445359-BEF3-4411-BE0F-C7E1297F8102}" type="presOf" srcId="{EEB5E0BC-6A3C-4DC7-B66E-7281A5952941}" destId="{A407E9D9-9AAE-426B-B5EC-A82BACC7950C}" srcOrd="0" destOrd="0" presId="urn:microsoft.com/office/officeart/2005/8/layout/hierarchy4"/>
    <dgm:cxn modelId="{B8B5871A-6F9E-405F-A99D-1632648FCFA3}" type="presOf" srcId="{C771232A-9507-4C64-9D9A-BABD33FA04C2}" destId="{02545288-0820-4CA5-A668-DE9D2A312D04}" srcOrd="0" destOrd="0" presId="urn:microsoft.com/office/officeart/2005/8/layout/hierarchy4"/>
    <dgm:cxn modelId="{A38BE63F-807F-4311-8CD6-47EE658CCCAB}" type="presOf" srcId="{6550AD85-820E-4679-9434-910C6B7293DD}" destId="{DE7EBDCC-ADEE-4873-AA4E-6A35B5105D0B}" srcOrd="0" destOrd="0" presId="urn:microsoft.com/office/officeart/2005/8/layout/hierarchy4"/>
    <dgm:cxn modelId="{20FF07DB-F3DD-401A-A117-F8B497450E0E}" type="presOf" srcId="{26F2DC78-10B0-4FFF-8C01-A619791F94A7}" destId="{2CE65DF0-1B7F-4891-B6C5-E890399B5770}" srcOrd="0" destOrd="0" presId="urn:microsoft.com/office/officeart/2005/8/layout/hierarchy4"/>
    <dgm:cxn modelId="{8774A3EF-29B3-4499-96D3-F0E50903F757}" srcId="{EEB5E0BC-6A3C-4DC7-B66E-7281A5952941}" destId="{E63933ED-54A9-4BFD-AFA7-A25C8F2C4211}" srcOrd="2" destOrd="0" parTransId="{EE386440-A460-493F-B84C-ECA58D7D0913}" sibTransId="{0A00B3FC-0CBB-4EA3-85F9-9CE664A9B065}"/>
    <dgm:cxn modelId="{29637038-9D4B-4BE0-B60A-87237D1F8B25}" type="presOf" srcId="{A7259307-2AD6-4FDB-89AF-EAC216FD5DE1}" destId="{67AB93B3-809B-4A23-B9D9-4F2D36F96859}" srcOrd="0" destOrd="0" presId="urn:microsoft.com/office/officeart/2005/8/layout/hierarchy4"/>
    <dgm:cxn modelId="{878EE2EC-4B0F-4B7A-AF78-7A662960C570}" srcId="{EEB5E0BC-6A3C-4DC7-B66E-7281A5952941}" destId="{259F7C35-6F23-46A9-9A11-7C3C71A94E4C}" srcOrd="3" destOrd="0" parTransId="{20D96418-E147-42C2-BAF7-CD41553F77DB}" sibTransId="{4CB08C9D-33DA-4229-BE88-0B35989753A8}"/>
    <dgm:cxn modelId="{6AFFC84F-F926-4C65-AFE8-ED27A736BF78}" srcId="{6B6A2AD9-A59D-4035-B453-06FE01954415}" destId="{26F2DC78-10B0-4FFF-8C01-A619791F94A7}" srcOrd="0" destOrd="0" parTransId="{97FD988B-F9EC-45F3-ABF2-7FA2B74BCF2B}" sibTransId="{51969A98-6F09-43BB-90FB-77AFFBEA6E8D}"/>
    <dgm:cxn modelId="{8BFD2164-89A9-489A-9488-6E9CE2CD9CA0}" srcId="{6B6A2AD9-A59D-4035-B453-06FE01954415}" destId="{6550AD85-820E-4679-9434-910C6B7293DD}" srcOrd="1" destOrd="0" parTransId="{8CED074F-B85A-496B-BDCB-0560B081D138}" sibTransId="{C86692BF-F222-41D7-BF36-DC1976E36343}"/>
    <dgm:cxn modelId="{748E3DD0-B361-4BBE-8C65-A58252DBDB13}" type="presOf" srcId="{E63933ED-54A9-4BFD-AFA7-A25C8F2C4211}" destId="{13771A08-EE05-4B62-8A90-814BC71FA85A}" srcOrd="0" destOrd="0" presId="urn:microsoft.com/office/officeart/2005/8/layout/hierarchy4"/>
    <dgm:cxn modelId="{B477399D-C1B3-4106-B8CA-290F7DE876AB}" srcId="{EEB5E0BC-6A3C-4DC7-B66E-7281A5952941}" destId="{C771232A-9507-4C64-9D9A-BABD33FA04C2}" srcOrd="1" destOrd="0" parTransId="{EAFEA8F5-F38E-4291-BAF5-01FBEE45C43C}" sibTransId="{2E6ADF51-57AB-4FFD-8EB7-05B1EF2A7C3C}"/>
    <dgm:cxn modelId="{58E5F0CE-4455-4406-9F9C-09D577009235}" type="presOf" srcId="{6B6A2AD9-A59D-4035-B453-06FE01954415}" destId="{6958F84C-4F2B-4411-AC66-D812C38CF059}" srcOrd="0" destOrd="0" presId="urn:microsoft.com/office/officeart/2005/8/layout/hierarchy4"/>
    <dgm:cxn modelId="{A1B973C9-E590-4DD2-9434-007E1FA2DFA9}" srcId="{A7259307-2AD6-4FDB-89AF-EAC216FD5DE1}" destId="{EEB5E0BC-6A3C-4DC7-B66E-7281A5952941}" srcOrd="0" destOrd="0" parTransId="{5DD6F1C8-C46A-4D97-A90A-01057D720786}" sibTransId="{ACA3E4F9-FE0B-4BE7-A6EA-D7B59B4C942E}"/>
    <dgm:cxn modelId="{8D94C170-A202-4E31-B515-0D6FCBB7E683}" type="presOf" srcId="{259F7C35-6F23-46A9-9A11-7C3C71A94E4C}" destId="{F4C5E98E-1F07-49F2-8F1E-214B904109A8}" srcOrd="0" destOrd="0" presId="urn:microsoft.com/office/officeart/2005/8/layout/hierarchy4"/>
    <dgm:cxn modelId="{517FF5D7-F09E-473F-8CFD-AFDFE4609B9C}" srcId="{EEB5E0BC-6A3C-4DC7-B66E-7281A5952941}" destId="{6B6A2AD9-A59D-4035-B453-06FE01954415}" srcOrd="0" destOrd="0" parTransId="{B1EFA20C-0605-444A-934A-D0DE7B7787E4}" sibTransId="{E7BC2C71-9F1F-4DDF-AEA3-E5CD335DE7F7}"/>
    <dgm:cxn modelId="{1163CE8D-7E0A-4CD1-A1DD-ACBBCD54A7EF}" type="presParOf" srcId="{67AB93B3-809B-4A23-B9D9-4F2D36F96859}" destId="{80EA3D35-3572-4D9B-8DB3-3179F22DF07F}" srcOrd="0" destOrd="0" presId="urn:microsoft.com/office/officeart/2005/8/layout/hierarchy4"/>
    <dgm:cxn modelId="{4760C004-B395-4C46-809F-58AFD2D28A5C}" type="presParOf" srcId="{80EA3D35-3572-4D9B-8DB3-3179F22DF07F}" destId="{A407E9D9-9AAE-426B-B5EC-A82BACC7950C}" srcOrd="0" destOrd="0" presId="urn:microsoft.com/office/officeart/2005/8/layout/hierarchy4"/>
    <dgm:cxn modelId="{00C813FF-AD35-4115-870F-FFF9E2590407}" type="presParOf" srcId="{80EA3D35-3572-4D9B-8DB3-3179F22DF07F}" destId="{AD7478A8-84CA-4FEC-A938-95601466C799}" srcOrd="1" destOrd="0" presId="urn:microsoft.com/office/officeart/2005/8/layout/hierarchy4"/>
    <dgm:cxn modelId="{928E75DF-55D9-4E34-8824-6CD3874B5784}" type="presParOf" srcId="{80EA3D35-3572-4D9B-8DB3-3179F22DF07F}" destId="{C95528B6-AAA4-49C4-99AF-50406F1C7E60}" srcOrd="2" destOrd="0" presId="urn:microsoft.com/office/officeart/2005/8/layout/hierarchy4"/>
    <dgm:cxn modelId="{38830C37-5F61-4C88-9311-B26CF2E12CAC}" type="presParOf" srcId="{C95528B6-AAA4-49C4-99AF-50406F1C7E60}" destId="{0F84686F-E52C-44A4-88DA-F75EDA6CF2B0}" srcOrd="0" destOrd="0" presId="urn:microsoft.com/office/officeart/2005/8/layout/hierarchy4"/>
    <dgm:cxn modelId="{E5186C24-7552-4A8B-A39E-913985649EBD}" type="presParOf" srcId="{0F84686F-E52C-44A4-88DA-F75EDA6CF2B0}" destId="{6958F84C-4F2B-4411-AC66-D812C38CF059}" srcOrd="0" destOrd="0" presId="urn:microsoft.com/office/officeart/2005/8/layout/hierarchy4"/>
    <dgm:cxn modelId="{FFD1D2A2-2994-45AB-B988-C70B62AEA6AF}" type="presParOf" srcId="{0F84686F-E52C-44A4-88DA-F75EDA6CF2B0}" destId="{ABA7474A-BFC7-41D6-A6CA-1E0603CACE64}" srcOrd="1" destOrd="0" presId="urn:microsoft.com/office/officeart/2005/8/layout/hierarchy4"/>
    <dgm:cxn modelId="{BCA0CB03-8AC0-45DF-A84E-5A9FB79AC8D0}" type="presParOf" srcId="{0F84686F-E52C-44A4-88DA-F75EDA6CF2B0}" destId="{62426760-753B-454E-A3CA-C9EC8159A246}" srcOrd="2" destOrd="0" presId="urn:microsoft.com/office/officeart/2005/8/layout/hierarchy4"/>
    <dgm:cxn modelId="{A2329DED-7DCD-4AFF-A2C5-704607F59925}" type="presParOf" srcId="{62426760-753B-454E-A3CA-C9EC8159A246}" destId="{87D9B110-B6A5-4737-865E-6786F5094C4E}" srcOrd="0" destOrd="0" presId="urn:microsoft.com/office/officeart/2005/8/layout/hierarchy4"/>
    <dgm:cxn modelId="{729C7FFE-9D82-47F1-986C-6A10B6369871}" type="presParOf" srcId="{87D9B110-B6A5-4737-865E-6786F5094C4E}" destId="{2CE65DF0-1B7F-4891-B6C5-E890399B5770}" srcOrd="0" destOrd="0" presId="urn:microsoft.com/office/officeart/2005/8/layout/hierarchy4"/>
    <dgm:cxn modelId="{60D97E32-AC0A-4A6E-A7A9-A0B92438DA7F}" type="presParOf" srcId="{87D9B110-B6A5-4737-865E-6786F5094C4E}" destId="{C3AAE374-B7B4-414B-9FEA-C2685FC6C60C}" srcOrd="1" destOrd="0" presId="urn:microsoft.com/office/officeart/2005/8/layout/hierarchy4"/>
    <dgm:cxn modelId="{7E785A42-782F-4095-95EF-56B66EA37A32}" type="presParOf" srcId="{62426760-753B-454E-A3CA-C9EC8159A246}" destId="{5E6FEDD3-CA5D-4628-A6F4-82FC8640EE1D}" srcOrd="1" destOrd="0" presId="urn:microsoft.com/office/officeart/2005/8/layout/hierarchy4"/>
    <dgm:cxn modelId="{7C10F766-5649-4107-8C12-3E0C3D03F75A}" type="presParOf" srcId="{62426760-753B-454E-A3CA-C9EC8159A246}" destId="{AB8C84F6-217A-441E-A328-DAA739821932}" srcOrd="2" destOrd="0" presId="urn:microsoft.com/office/officeart/2005/8/layout/hierarchy4"/>
    <dgm:cxn modelId="{56C984CC-39D8-44D6-B243-CB7C6C5AEF0A}" type="presParOf" srcId="{AB8C84F6-217A-441E-A328-DAA739821932}" destId="{DE7EBDCC-ADEE-4873-AA4E-6A35B5105D0B}" srcOrd="0" destOrd="0" presId="urn:microsoft.com/office/officeart/2005/8/layout/hierarchy4"/>
    <dgm:cxn modelId="{1AFD684F-B1C1-4792-B25D-85EE0FD39D07}" type="presParOf" srcId="{AB8C84F6-217A-441E-A328-DAA739821932}" destId="{3D9D425A-C068-47BE-BC3E-0F3A19BD7454}" srcOrd="1" destOrd="0" presId="urn:microsoft.com/office/officeart/2005/8/layout/hierarchy4"/>
    <dgm:cxn modelId="{23B856C3-2F47-4BBB-B8E1-338FA44071BC}" type="presParOf" srcId="{C95528B6-AAA4-49C4-99AF-50406F1C7E60}" destId="{D4B8DBAF-0851-4114-BE6E-CE1C9D1E2697}" srcOrd="1" destOrd="0" presId="urn:microsoft.com/office/officeart/2005/8/layout/hierarchy4"/>
    <dgm:cxn modelId="{3E46CF8D-A541-426E-8F3B-D17C6E67189E}" type="presParOf" srcId="{C95528B6-AAA4-49C4-99AF-50406F1C7E60}" destId="{627CEF37-D197-4B9E-B90E-CA8FB1EBCC14}" srcOrd="2" destOrd="0" presId="urn:microsoft.com/office/officeart/2005/8/layout/hierarchy4"/>
    <dgm:cxn modelId="{DFB7AC28-CEB7-4BEA-8974-78928B55E339}" type="presParOf" srcId="{627CEF37-D197-4B9E-B90E-CA8FB1EBCC14}" destId="{02545288-0820-4CA5-A668-DE9D2A312D04}" srcOrd="0" destOrd="0" presId="urn:microsoft.com/office/officeart/2005/8/layout/hierarchy4"/>
    <dgm:cxn modelId="{D8A6B631-DAA4-485B-A3A5-E0054B7AF762}" type="presParOf" srcId="{627CEF37-D197-4B9E-B90E-CA8FB1EBCC14}" destId="{F6C2E314-7D46-486F-AF0B-4DB5C0FBB160}" srcOrd="1" destOrd="0" presId="urn:microsoft.com/office/officeart/2005/8/layout/hierarchy4"/>
    <dgm:cxn modelId="{5406F054-5B16-4DA2-B296-F1C6E13AD3AC}" type="presParOf" srcId="{C95528B6-AAA4-49C4-99AF-50406F1C7E60}" destId="{842426DD-0AEC-400E-9930-E74460AFFC27}" srcOrd="3" destOrd="0" presId="urn:microsoft.com/office/officeart/2005/8/layout/hierarchy4"/>
    <dgm:cxn modelId="{9B1EE50E-2C62-434C-962F-ABCC584F1FD2}" type="presParOf" srcId="{C95528B6-AAA4-49C4-99AF-50406F1C7E60}" destId="{64186575-193B-485A-9AB2-23DBF86E656B}" srcOrd="4" destOrd="0" presId="urn:microsoft.com/office/officeart/2005/8/layout/hierarchy4"/>
    <dgm:cxn modelId="{823BC7BD-947F-4416-9DF2-308CB567B6F8}" type="presParOf" srcId="{64186575-193B-485A-9AB2-23DBF86E656B}" destId="{13771A08-EE05-4B62-8A90-814BC71FA85A}" srcOrd="0" destOrd="0" presId="urn:microsoft.com/office/officeart/2005/8/layout/hierarchy4"/>
    <dgm:cxn modelId="{6FF67E99-9332-44E6-983F-0A0E9A41C3A0}" type="presParOf" srcId="{64186575-193B-485A-9AB2-23DBF86E656B}" destId="{184D34ED-B28F-4621-B4A8-CA27531A5755}" srcOrd="1" destOrd="0" presId="urn:microsoft.com/office/officeart/2005/8/layout/hierarchy4"/>
    <dgm:cxn modelId="{2B55DC18-43D8-4586-8C22-12A507DDAB09}" type="presParOf" srcId="{C95528B6-AAA4-49C4-99AF-50406F1C7E60}" destId="{74518572-62D3-4B53-87EF-ACC6B5ECF2F4}" srcOrd="5" destOrd="0" presId="urn:microsoft.com/office/officeart/2005/8/layout/hierarchy4"/>
    <dgm:cxn modelId="{1C4965CD-D9C1-45A2-ABF4-07CA65FBA289}" type="presParOf" srcId="{C95528B6-AAA4-49C4-99AF-50406F1C7E60}" destId="{C0D3AA7F-51C9-441F-BD52-D59EACB3E1B6}" srcOrd="6" destOrd="0" presId="urn:microsoft.com/office/officeart/2005/8/layout/hierarchy4"/>
    <dgm:cxn modelId="{B2EE3C04-28DD-4257-9433-6ECDA49F63DB}" type="presParOf" srcId="{C0D3AA7F-51C9-441F-BD52-D59EACB3E1B6}" destId="{F4C5E98E-1F07-49F2-8F1E-214B904109A8}" srcOrd="0" destOrd="0" presId="urn:microsoft.com/office/officeart/2005/8/layout/hierarchy4"/>
    <dgm:cxn modelId="{2A74954F-D02D-4282-A37D-26D62F821300}" type="presParOf" srcId="{C0D3AA7F-51C9-441F-BD52-D59EACB3E1B6}" destId="{C8A00D7A-EA26-4998-B23B-FD7DFF62C28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CE09-6241-44EE-A682-86F4A4EB53E8}">
      <dsp:nvSpPr>
        <dsp:cNvPr id="0" name=""/>
        <dsp:cNvSpPr/>
      </dsp:nvSpPr>
      <dsp:spPr>
        <a:xfrm>
          <a:off x="3901" y="251"/>
          <a:ext cx="9712268" cy="18839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Dirección General Edilicia</a:t>
          </a:r>
          <a:endParaRPr lang="es-AR" sz="4400" kern="1200" dirty="0"/>
        </a:p>
      </dsp:txBody>
      <dsp:txXfrm>
        <a:off x="59081" y="55431"/>
        <a:ext cx="9601908" cy="1773625"/>
      </dsp:txXfrm>
    </dsp:sp>
    <dsp:sp modelId="{B6B6302E-649E-4717-8BA2-0A581E0A4D2E}">
      <dsp:nvSpPr>
        <dsp:cNvPr id="0" name=""/>
        <dsp:cNvSpPr/>
      </dsp:nvSpPr>
      <dsp:spPr>
        <a:xfrm>
          <a:off x="3901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Dirección</a:t>
          </a:r>
          <a:endParaRPr lang="es-AR" sz="2100" kern="1200"/>
        </a:p>
      </dsp:txBody>
      <dsp:txXfrm>
        <a:off x="57211" y="2192433"/>
        <a:ext cx="1713520" cy="1777365"/>
      </dsp:txXfrm>
    </dsp:sp>
    <dsp:sp modelId="{9083B97B-2078-4B7D-B13C-65598DDE5B0F}">
      <dsp:nvSpPr>
        <dsp:cNvPr id="0" name=""/>
        <dsp:cNvSpPr/>
      </dsp:nvSpPr>
      <dsp:spPr>
        <a:xfrm>
          <a:off x="1976933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Mesa de Ayuda</a:t>
          </a:r>
          <a:endParaRPr lang="es-AR" sz="2100" kern="1200"/>
        </a:p>
      </dsp:txBody>
      <dsp:txXfrm>
        <a:off x="2030243" y="2192433"/>
        <a:ext cx="1713520" cy="1777365"/>
      </dsp:txXfrm>
    </dsp:sp>
    <dsp:sp modelId="{FFBA113E-1EB8-4860-8267-55A99254B016}">
      <dsp:nvSpPr>
        <dsp:cNvPr id="0" name=""/>
        <dsp:cNvSpPr/>
      </dsp:nvSpPr>
      <dsp:spPr>
        <a:xfrm>
          <a:off x="3949965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Planificación y Control</a:t>
          </a:r>
          <a:endParaRPr lang="es-AR" sz="2100" kern="1200"/>
        </a:p>
      </dsp:txBody>
      <dsp:txXfrm>
        <a:off x="4003275" y="2192433"/>
        <a:ext cx="1713520" cy="1777365"/>
      </dsp:txXfrm>
    </dsp:sp>
    <dsp:sp modelId="{95B69F3B-899F-417F-8251-C1D3BF790D5F}">
      <dsp:nvSpPr>
        <dsp:cNvPr id="0" name=""/>
        <dsp:cNvSpPr/>
      </dsp:nvSpPr>
      <dsp:spPr>
        <a:xfrm>
          <a:off x="5922997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Logística</a:t>
          </a:r>
          <a:endParaRPr lang="es-AR" sz="2100" kern="1200"/>
        </a:p>
      </dsp:txBody>
      <dsp:txXfrm>
        <a:off x="5976307" y="2192433"/>
        <a:ext cx="1713520" cy="1777365"/>
      </dsp:txXfrm>
    </dsp:sp>
    <dsp:sp modelId="{F478E5A7-E270-4C91-80EE-6E20242257FF}">
      <dsp:nvSpPr>
        <dsp:cNvPr id="0" name=""/>
        <dsp:cNvSpPr/>
      </dsp:nvSpPr>
      <dsp:spPr>
        <a:xfrm>
          <a:off x="7896029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Administración</a:t>
          </a:r>
          <a:endParaRPr lang="es-AR" sz="2100" kern="1200"/>
        </a:p>
      </dsp:txBody>
      <dsp:txXfrm>
        <a:off x="7949339" y="2192433"/>
        <a:ext cx="1713520" cy="1777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7E9D9-9AAE-426B-B5EC-A82BACC7950C}">
      <dsp:nvSpPr>
        <dsp:cNvPr id="0" name=""/>
        <dsp:cNvSpPr/>
      </dsp:nvSpPr>
      <dsp:spPr>
        <a:xfrm>
          <a:off x="4435" y="604"/>
          <a:ext cx="9711200" cy="1229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Dirección General Edilicia</a:t>
          </a:r>
          <a:endParaRPr lang="es-AR" sz="4400" kern="1200" dirty="0"/>
        </a:p>
      </dsp:txBody>
      <dsp:txXfrm>
        <a:off x="40454" y="36623"/>
        <a:ext cx="9639162" cy="1157758"/>
      </dsp:txXfrm>
    </dsp:sp>
    <dsp:sp modelId="{6958F84C-4F2B-4411-AC66-D812C38CF059}">
      <dsp:nvSpPr>
        <dsp:cNvPr id="0" name=""/>
        <dsp:cNvSpPr/>
      </dsp:nvSpPr>
      <dsp:spPr>
        <a:xfrm>
          <a:off x="4435" y="1396781"/>
          <a:ext cx="3745801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Servicios Generales</a:t>
          </a:r>
          <a:endParaRPr lang="es-AR" sz="2100" kern="1200"/>
        </a:p>
      </dsp:txBody>
      <dsp:txXfrm>
        <a:off x="40454" y="1432800"/>
        <a:ext cx="3673763" cy="1157758"/>
      </dsp:txXfrm>
    </dsp:sp>
    <dsp:sp modelId="{2CE65DF0-1B7F-4891-B6C5-E890399B5770}">
      <dsp:nvSpPr>
        <dsp:cNvPr id="0" name=""/>
        <dsp:cNvSpPr/>
      </dsp:nvSpPr>
      <dsp:spPr>
        <a:xfrm>
          <a:off x="4435" y="2792958"/>
          <a:ext cx="1834378" cy="1229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Control de Accesos</a:t>
          </a:r>
          <a:endParaRPr lang="es-AR" sz="2100" kern="1200"/>
        </a:p>
      </dsp:txBody>
      <dsp:txXfrm>
        <a:off x="40454" y="2828977"/>
        <a:ext cx="1762340" cy="1157758"/>
      </dsp:txXfrm>
    </dsp:sp>
    <dsp:sp modelId="{DE7EBDCC-ADEE-4873-AA4E-6A35B5105D0B}">
      <dsp:nvSpPr>
        <dsp:cNvPr id="0" name=""/>
        <dsp:cNvSpPr/>
      </dsp:nvSpPr>
      <dsp:spPr>
        <a:xfrm>
          <a:off x="1915857" y="2792958"/>
          <a:ext cx="1834378" cy="1229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Limpieza</a:t>
          </a:r>
          <a:endParaRPr lang="es-AR" sz="2100" kern="1200"/>
        </a:p>
      </dsp:txBody>
      <dsp:txXfrm>
        <a:off x="1951876" y="2828977"/>
        <a:ext cx="1762340" cy="1157758"/>
      </dsp:txXfrm>
    </dsp:sp>
    <dsp:sp modelId="{02545288-0820-4CA5-A668-DE9D2A312D04}">
      <dsp:nvSpPr>
        <dsp:cNvPr id="0" name=""/>
        <dsp:cNvSpPr/>
      </dsp:nvSpPr>
      <dsp:spPr>
        <a:xfrm>
          <a:off x="3904324" y="1396781"/>
          <a:ext cx="1834378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Espacios Físicos</a:t>
          </a:r>
          <a:endParaRPr lang="es-AR" sz="2100" kern="1200"/>
        </a:p>
      </dsp:txBody>
      <dsp:txXfrm>
        <a:off x="3940343" y="1432800"/>
        <a:ext cx="1762340" cy="1157758"/>
      </dsp:txXfrm>
    </dsp:sp>
    <dsp:sp modelId="{13771A08-EE05-4B62-8A90-814BC71FA85A}">
      <dsp:nvSpPr>
        <dsp:cNvPr id="0" name=""/>
        <dsp:cNvSpPr/>
      </dsp:nvSpPr>
      <dsp:spPr>
        <a:xfrm>
          <a:off x="5892790" y="1396781"/>
          <a:ext cx="1834378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Mantenimiento</a:t>
          </a:r>
          <a:endParaRPr lang="es-AR" sz="2100" kern="1200"/>
        </a:p>
      </dsp:txBody>
      <dsp:txXfrm>
        <a:off x="5928809" y="1432800"/>
        <a:ext cx="1762340" cy="1157758"/>
      </dsp:txXfrm>
    </dsp:sp>
    <dsp:sp modelId="{F4C5E98E-1F07-49F2-8F1E-214B904109A8}">
      <dsp:nvSpPr>
        <dsp:cNvPr id="0" name=""/>
        <dsp:cNvSpPr/>
      </dsp:nvSpPr>
      <dsp:spPr>
        <a:xfrm>
          <a:off x="7881257" y="1396781"/>
          <a:ext cx="1834378" cy="122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Higiene y Seguridad</a:t>
          </a:r>
          <a:endParaRPr lang="es-AR" sz="2100" kern="1200"/>
        </a:p>
      </dsp:txBody>
      <dsp:txXfrm>
        <a:off x="7917276" y="1432800"/>
        <a:ext cx="1762340" cy="1157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Dirección general edilicia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Organización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Cobertura, Personas y Funciones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Áreas de control: Organización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823254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1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224608"/>
            <a:ext cx="9720072" cy="115969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Áreas </a:t>
            </a:r>
            <a:r>
              <a:rPr lang="es-ES" sz="4000" dirty="0"/>
              <a:t>de control: </a:t>
            </a:r>
            <a:r>
              <a:rPr lang="es-ES" sz="4000" dirty="0" smtClean="0"/>
              <a:t>cobertura, Personas y Funciones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55808"/>
              </p:ext>
            </p:extLst>
          </p:nvPr>
        </p:nvGraphicFramePr>
        <p:xfrm>
          <a:off x="1024128" y="1278793"/>
          <a:ext cx="9720263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33"/>
                <a:gridCol w="3797300"/>
                <a:gridCol w="41340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Área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smtClean="0"/>
                        <a:t>Coberturas, Personas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Funciones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Dirección (3)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/>
                        <a:t>Desarrollar programas de supervisión, evaluación y control de personal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Todos los días. Rotativos. (10-18): 3.</a:t>
                      </a:r>
                      <a:endParaRPr lang="es-A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-Administrar y supervisar el recurso humano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-Gestionar programas de</a:t>
                      </a:r>
                      <a:r>
                        <a:rPr lang="es-ES" sz="1100" baseline="0" dirty="0" smtClean="0"/>
                        <a:t> corrección mantenimiento, seguridad, conservación y supervisión del inmueble y sus instalaciones.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/>
                        <a:t>-Articular entre las áreas y con proveedores externos.</a:t>
                      </a:r>
                      <a:endParaRPr lang="es-A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Mesa de Ayuda (8)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/>
                        <a:t>Canalizar pedidos y reclamos del CCK. Reclamos operativos.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Lun a Vie (10-18): 1.</a:t>
                      </a:r>
                      <a:endParaRPr lang="es-AR" sz="11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Lun a Vie (7-15): 2.</a:t>
                      </a:r>
                      <a:endParaRPr lang="es-AR" sz="11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Lun a Vie (15-23): 2.</a:t>
                      </a:r>
                      <a:endParaRPr lang="es-AR" sz="11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/>
                        <a:t>Sab</a:t>
                      </a:r>
                      <a:r>
                        <a:rPr lang="es-ES" sz="1100" dirty="0" smtClean="0"/>
                        <a:t>, </a:t>
                      </a:r>
                      <a:r>
                        <a:rPr lang="es-ES" sz="1100" dirty="0" err="1" smtClean="0"/>
                        <a:t>Dom</a:t>
                      </a:r>
                      <a:r>
                        <a:rPr lang="es-ES" sz="1100" dirty="0" smtClean="0"/>
                        <a:t> y Fer. Rotativos. (7-24): 3.</a:t>
                      </a:r>
                      <a:endParaRPr lang="es-A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-Armado</a:t>
                      </a:r>
                      <a:r>
                        <a:rPr lang="es-ES" sz="1100" baseline="0" dirty="0" smtClean="0"/>
                        <a:t> de agenda.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/>
                        <a:t>-Carga de pedidos y reclamos.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/>
                        <a:t>-Seguimiento de pendientes (programados y no programados).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/>
                        <a:t>-Atención telefónica, </a:t>
                      </a:r>
                      <a:r>
                        <a:rPr lang="es-ES" sz="1100" baseline="0" dirty="0" err="1" smtClean="0"/>
                        <a:t>handies</a:t>
                      </a:r>
                      <a:r>
                        <a:rPr lang="es-ES" sz="1100" baseline="0" dirty="0" smtClean="0"/>
                        <a:t>, emails externos e internos del área, </a:t>
                      </a:r>
                      <a:r>
                        <a:rPr lang="es-ES" sz="1100" baseline="0" dirty="0" smtClean="0"/>
                        <a:t>atención </a:t>
                      </a:r>
                      <a:r>
                        <a:rPr lang="es-ES" sz="1100" baseline="0" dirty="0" smtClean="0"/>
                        <a:t>persona, etc.</a:t>
                      </a:r>
                      <a:endParaRPr lang="es-A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Planificación y Control (9)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i="0" dirty="0" smtClean="0"/>
                        <a:t>Calidad, proceso, desarrollo de sistemas y monitoreo.</a:t>
                      </a:r>
                    </a:p>
                    <a:p>
                      <a:r>
                        <a:rPr lang="es-AR" sz="1100" dirty="0" smtClean="0"/>
                        <a:t>Lun a Vie (10-18): 3.</a:t>
                      </a:r>
                    </a:p>
                    <a:p>
                      <a:r>
                        <a:rPr lang="es-AR" sz="1100" dirty="0" smtClean="0"/>
                        <a:t>Lun a Vie (8-16): 3.</a:t>
                      </a:r>
                    </a:p>
                    <a:p>
                      <a:r>
                        <a:rPr lang="es-AR" sz="1100" dirty="0" smtClean="0"/>
                        <a:t>Lun a Vie (16-23): 1.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-Controlar,</a:t>
                      </a:r>
                      <a:r>
                        <a:rPr lang="es-ES" sz="1100" baseline="0" dirty="0" smtClean="0"/>
                        <a:t> optimizar y adaptar los sistemas lumínicos y de control de edificio.</a:t>
                      </a:r>
                    </a:p>
                    <a:p>
                      <a:r>
                        <a:rPr lang="es-ES" sz="1100" baseline="0" dirty="0" smtClean="0"/>
                        <a:t>-Realizar inventario de todos los bienes y equipos.</a:t>
                      </a:r>
                    </a:p>
                    <a:p>
                      <a:r>
                        <a:rPr lang="es-ES" sz="1100" baseline="0" dirty="0" smtClean="0"/>
                        <a:t>-Planificar, normalizar procesos y procedimientos inherentes al área.</a:t>
                      </a:r>
                    </a:p>
                    <a:p>
                      <a:r>
                        <a:rPr lang="es-ES" sz="1100" baseline="0" dirty="0" smtClean="0"/>
                        <a:t>-Desarrollo, </a:t>
                      </a:r>
                      <a:r>
                        <a:rPr lang="es-ES" sz="1100" baseline="0" dirty="0" smtClean="0"/>
                        <a:t>programación </a:t>
                      </a:r>
                      <a:r>
                        <a:rPr lang="es-ES" sz="1100" baseline="0" dirty="0" smtClean="0"/>
                        <a:t>y mantenimiento de softwares del área.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Logística (15)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dirty="0" smtClean="0"/>
                        <a:t>Brindar apoyo logístico en acciones operativas a todas las áreas de la DGE.</a:t>
                      </a:r>
                    </a:p>
                    <a:p>
                      <a:r>
                        <a:rPr lang="es-AR" sz="1100" dirty="0" smtClean="0"/>
                        <a:t>Lun a Vie. Rotativo. (10-18): 1.</a:t>
                      </a:r>
                    </a:p>
                    <a:p>
                      <a:r>
                        <a:rPr lang="es-AR" sz="1100" dirty="0" smtClean="0"/>
                        <a:t>Lun a Vie. (7-15): 4.</a:t>
                      </a:r>
                    </a:p>
                    <a:p>
                      <a:r>
                        <a:rPr lang="es-AR" sz="1100" dirty="0" smtClean="0"/>
                        <a:t>Lun a Vie. (16-24): 4.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-Garantizar el correcto funcionamiento de</a:t>
                      </a:r>
                      <a:r>
                        <a:rPr lang="es-ES" sz="1100" baseline="0" dirty="0" smtClean="0"/>
                        <a:t> las instalaciones del edificio.</a:t>
                      </a:r>
                      <a:endParaRPr lang="es-ES" sz="1100" dirty="0" smtClean="0"/>
                    </a:p>
                    <a:p>
                      <a:r>
                        <a:rPr lang="es-ES" sz="1100" dirty="0" smtClean="0"/>
                        <a:t>-Garantizar la eficiencia en el desarrollo</a:t>
                      </a:r>
                      <a:r>
                        <a:rPr lang="es-ES" sz="1100" baseline="0" dirty="0" smtClean="0"/>
                        <a:t> de los eventos, muestras y el ingreso de visitas.</a:t>
                      </a:r>
                    </a:p>
                    <a:p>
                      <a:r>
                        <a:rPr lang="es-ES" sz="1100" baseline="0" dirty="0" smtClean="0"/>
                        <a:t>-Canalizar acciones y registrarlas a pedido de mesa de ayuda. Tal como: </a:t>
                      </a:r>
                      <a:r>
                        <a:rPr lang="es-ES" sz="1100" baseline="0" dirty="0" err="1" smtClean="0"/>
                        <a:t>Mov</a:t>
                      </a:r>
                      <a:r>
                        <a:rPr lang="es-ES" sz="1100" baseline="0" dirty="0" smtClean="0"/>
                        <a:t>. </a:t>
                      </a:r>
                      <a:r>
                        <a:rPr lang="es-ES" sz="1100" baseline="0" dirty="0" smtClean="0"/>
                        <a:t>vallas y cartelería, </a:t>
                      </a:r>
                      <a:r>
                        <a:rPr lang="es-ES" sz="1100" baseline="0" dirty="0" err="1" smtClean="0"/>
                        <a:t>mov</a:t>
                      </a:r>
                      <a:r>
                        <a:rPr lang="es-ES" sz="1100" baseline="0" dirty="0" smtClean="0"/>
                        <a:t>. </a:t>
                      </a:r>
                      <a:r>
                        <a:rPr lang="es-ES" sz="1100" baseline="0" dirty="0" smtClean="0"/>
                        <a:t>mobiliario, </a:t>
                      </a:r>
                      <a:r>
                        <a:rPr lang="es-ES" sz="1100" baseline="0" dirty="0" smtClean="0"/>
                        <a:t>apertura de ventanas</a:t>
                      </a:r>
                      <a:r>
                        <a:rPr lang="es-ES" sz="1100" baseline="0" dirty="0" smtClean="0"/>
                        <a:t>, regados, cortado de </a:t>
                      </a:r>
                      <a:r>
                        <a:rPr lang="es-ES" sz="1100" baseline="0" dirty="0" smtClean="0"/>
                        <a:t>césped, </a:t>
                      </a:r>
                      <a:r>
                        <a:rPr lang="es-ES" sz="1100" baseline="0" dirty="0" smtClean="0"/>
                        <a:t>etc.</a:t>
                      </a:r>
                      <a:endParaRPr lang="es-A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Administración (5)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/>
                        <a:t>Regularizar</a:t>
                      </a:r>
                      <a:r>
                        <a:rPr lang="es-ES" sz="1100" b="1" baseline="0" dirty="0" smtClean="0"/>
                        <a:t> y estandarizar las acciones de control de gestión y resultados.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Administración.</a:t>
                      </a:r>
                      <a:r>
                        <a:rPr lang="es-ES" sz="1100" baseline="0" dirty="0" smtClean="0"/>
                        <a:t> Lun a Vie. Rotativos (8-18): 5.</a:t>
                      </a:r>
                      <a:endParaRPr lang="es-E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-Armado de pliegos.</a:t>
                      </a:r>
                    </a:p>
                    <a:p>
                      <a:r>
                        <a:rPr lang="es-ES" sz="1100" dirty="0" smtClean="0"/>
                        <a:t>-Armado</a:t>
                      </a:r>
                      <a:r>
                        <a:rPr lang="es-ES" sz="1100" baseline="0" dirty="0" smtClean="0"/>
                        <a:t> de rendiciones.</a:t>
                      </a:r>
                    </a:p>
                    <a:p>
                      <a:r>
                        <a:rPr lang="es-ES" sz="1100" baseline="0" dirty="0" smtClean="0"/>
                        <a:t>-Búsqueda de presupuestos.</a:t>
                      </a:r>
                    </a:p>
                    <a:p>
                      <a:r>
                        <a:rPr lang="es-ES" sz="1100" baseline="0" dirty="0" smtClean="0"/>
                        <a:t>-Armados de notas y memos.</a:t>
                      </a:r>
                    </a:p>
                    <a:p>
                      <a:r>
                        <a:rPr lang="es-ES" sz="1100" baseline="0" dirty="0" smtClean="0"/>
                        <a:t>-Gestión de pase.</a:t>
                      </a:r>
                    </a:p>
                    <a:p>
                      <a:r>
                        <a:rPr lang="es-ES" sz="1100" baseline="0" dirty="0" smtClean="0"/>
                        <a:t>-Informes internos y caja chica.</a:t>
                      </a:r>
                      <a:endParaRPr lang="es-AR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0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Áreas OPERATIVAS: Organización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890725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41" y="132081"/>
            <a:ext cx="9720072" cy="108712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Áreas operativas: cobertura, Personas y Funciones 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93700"/>
              </p:ext>
            </p:extLst>
          </p:nvPr>
        </p:nvGraphicFramePr>
        <p:xfrm>
          <a:off x="1018750" y="1219201"/>
          <a:ext cx="9720263" cy="546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685"/>
                <a:gridCol w="4129289"/>
                <a:gridCol w="412928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Cobertura, Personas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Funciones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Servicios</a:t>
                      </a:r>
                      <a:r>
                        <a:rPr lang="es-ES" sz="1050" baseline="0" dirty="0" smtClean="0"/>
                        <a:t> Generales </a:t>
                      </a:r>
                      <a:r>
                        <a:rPr lang="es-ES" sz="1050" baseline="0" smtClean="0"/>
                        <a:t>(22)</a:t>
                      </a:r>
                      <a:endParaRPr lang="es-AR" sz="1050" dirty="0" smtClean="0"/>
                    </a:p>
                    <a:p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smtClean="0"/>
                        <a:t>Gestionar y administrar</a:t>
                      </a:r>
                      <a:r>
                        <a:rPr lang="es-ES" sz="1050" b="1" baseline="0" dirty="0" smtClean="0"/>
                        <a:t> los recursos para cubrir las necesidades técnicas del área. </a:t>
                      </a:r>
                      <a:r>
                        <a:rPr lang="es-ES" sz="1050" b="1" dirty="0" smtClean="0"/>
                        <a:t>Supervisar la actividad de limpieza.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Limpieza.</a:t>
                      </a:r>
                      <a:r>
                        <a:rPr lang="es-ES" sz="1050" baseline="0" dirty="0" smtClean="0"/>
                        <a:t> Lun a Vie. Rotativos. (6-24): 4.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Limpieza. </a:t>
                      </a:r>
                      <a:r>
                        <a:rPr lang="es-ES" sz="1050" baseline="0" dirty="0" err="1" smtClean="0"/>
                        <a:t>Sab</a:t>
                      </a:r>
                      <a:r>
                        <a:rPr lang="es-ES" sz="1050" baseline="0" dirty="0" smtClean="0"/>
                        <a:t>,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Fer. Rotativos (6-24): 2.</a:t>
                      </a:r>
                      <a:endParaRPr lang="es-ES" sz="105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Control Acceso A,B.</a:t>
                      </a:r>
                      <a:r>
                        <a:rPr lang="es-ES" sz="1050" baseline="0" dirty="0" smtClean="0"/>
                        <a:t> Lun a Vie. Rotativos (7-17): 6.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Control Acceso A,B.</a:t>
                      </a:r>
                      <a:r>
                        <a:rPr lang="es-ES" sz="1050" baseline="0" dirty="0" smtClean="0"/>
                        <a:t> Lun a Vie. Rotativos (15-23): 4.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Control Acceso A,B.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Sab</a:t>
                      </a:r>
                      <a:r>
                        <a:rPr lang="es-ES" sz="1050" baseline="0" dirty="0" smtClean="0"/>
                        <a:t>,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Fer. Rotativos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-Supervisar ingresos</a:t>
                      </a:r>
                      <a:r>
                        <a:rPr lang="es-ES" sz="1050" baseline="0" dirty="0" smtClean="0"/>
                        <a:t> y egresos de personas, materiales, herramientas, maquinas y otros efectos.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-Asegurar la limpieza y el orden de los espacios y bienes.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-Realizar inspecciones diarias.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-Coordinar y supervisar el proveedor de limpieza contratado.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-Coordinar y supervisar empresas de otros servicios generales (agua en </a:t>
                      </a:r>
                      <a:r>
                        <a:rPr lang="es-ES" sz="1050" baseline="0" dirty="0" err="1" smtClean="0"/>
                        <a:t>dispensers</a:t>
                      </a:r>
                      <a:r>
                        <a:rPr lang="es-ES" sz="1050" baseline="0" dirty="0" smtClean="0"/>
                        <a:t>, </a:t>
                      </a:r>
                      <a:r>
                        <a:rPr lang="es-ES" sz="1050" baseline="0" dirty="0" smtClean="0"/>
                        <a:t>telefonía </a:t>
                      </a:r>
                      <a:r>
                        <a:rPr lang="es-ES" sz="1050" baseline="0" dirty="0" smtClean="0"/>
                        <a:t>celular, etc)</a:t>
                      </a:r>
                      <a:endParaRPr lang="es-ES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Espacios Físicos</a:t>
                      </a:r>
                      <a:r>
                        <a:rPr lang="es-ES" sz="1050" baseline="0" dirty="0" smtClean="0"/>
                        <a:t> (11)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smtClean="0"/>
                        <a:t>Solución temática de los espacios físicos y adecuación edilicia.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(8-16): 2.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(9-17): 2.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(10-18): 5.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 smtClean="0"/>
                        <a:t>Sab</a:t>
                      </a:r>
                      <a:r>
                        <a:rPr lang="es-ES" sz="1050" dirty="0" smtClean="0"/>
                        <a:t>, </a:t>
                      </a:r>
                      <a:r>
                        <a:rPr lang="es-ES" sz="1050" dirty="0" err="1" smtClean="0"/>
                        <a:t>Dom</a:t>
                      </a:r>
                      <a:r>
                        <a:rPr lang="es-ES" sz="1050" baseline="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-Montajes y desmontajes.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-Modificación de oficinas.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-Atención de proyectos especiales.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-Aprobación de proyectos externos.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-Asistencia técnica para eventos artísticos y eventos protocolares.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Seguridad (5)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 smtClean="0"/>
                        <a:t>Proteger y resguardar los bienes</a:t>
                      </a:r>
                      <a:r>
                        <a:rPr lang="es-ES" sz="1050" b="1" baseline="0" dirty="0" smtClean="0"/>
                        <a:t> y personas del CCK.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(7-22): 3.</a:t>
                      </a:r>
                    </a:p>
                    <a:p>
                      <a:r>
                        <a:rPr lang="es-ES" sz="1050" dirty="0" err="1" smtClean="0"/>
                        <a:t>Sab</a:t>
                      </a:r>
                      <a:r>
                        <a:rPr lang="es-ES" sz="1050" dirty="0" smtClean="0"/>
                        <a:t>,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Fer. Rotativos. (6-6): 2.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-Chequeo de puestos fijos.</a:t>
                      </a:r>
                    </a:p>
                    <a:p>
                      <a:r>
                        <a:rPr lang="es-ES" sz="1050" dirty="0" smtClean="0"/>
                        <a:t>-Chequeo de rondines.</a:t>
                      </a:r>
                    </a:p>
                    <a:p>
                      <a:r>
                        <a:rPr lang="es-ES" sz="1050" dirty="0" smtClean="0"/>
                        <a:t>-Elaboración del parte diario de novedades.</a:t>
                      </a:r>
                    </a:p>
                    <a:p>
                      <a:r>
                        <a:rPr lang="es-ES" sz="1050" dirty="0" smtClean="0"/>
                        <a:t>-Informe</a:t>
                      </a:r>
                      <a:r>
                        <a:rPr lang="es-ES" sz="1050" baseline="0" dirty="0" smtClean="0"/>
                        <a:t> mensual de certificación de terceros.</a:t>
                      </a:r>
                      <a:endParaRPr lang="es-AR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Mantenimiento (6)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1" dirty="0" smtClean="0"/>
                        <a:t>Asegurar el funcionamiento del edificio con el mejor rendimiento energético posible.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(7-15): 1.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(10-18): 2.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(16-24): 1.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 smtClean="0"/>
                        <a:t>Sab</a:t>
                      </a:r>
                      <a:r>
                        <a:rPr lang="es-ES" sz="1050" dirty="0" smtClean="0"/>
                        <a:t>,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Fer. Rotativos. (7-24): 2.</a:t>
                      </a:r>
                      <a:endParaRPr lang="es-A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-Programar</a:t>
                      </a:r>
                      <a:r>
                        <a:rPr lang="es-ES" sz="1050" baseline="0" dirty="0" smtClean="0"/>
                        <a:t> tareas preventivas diarias/semanales/quincenales etc.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-Atender llamados y pedidos de mesa de ayuda.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-Inspecciones diarias con alto nivel de complejidad.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-Inspecciones de testeo.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-Chequeo de instalaciones sanitarias.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Higiene y Seguridad (4)</a:t>
                      </a:r>
                      <a:endParaRPr lang="es-A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dirty="0" smtClean="0"/>
                        <a:t>Control</a:t>
                      </a:r>
                      <a:r>
                        <a:rPr lang="es-ES" sz="1050" b="1" baseline="0" dirty="0" smtClean="0"/>
                        <a:t> y desarrollo para la prevención de riesgos derivados del trabajo.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Lun a Vie (10-18): 1.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Vie,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Sab</a:t>
                      </a:r>
                      <a:r>
                        <a:rPr lang="es-ES" sz="1050" baseline="0" dirty="0" smtClean="0"/>
                        <a:t>, </a:t>
                      </a:r>
                      <a:r>
                        <a:rPr lang="es-ES" sz="1050" baseline="0" dirty="0" err="1" smtClean="0"/>
                        <a:t>Dom</a:t>
                      </a:r>
                      <a:r>
                        <a:rPr lang="es-ES" sz="1050" baseline="0" dirty="0" smtClean="0"/>
                        <a:t> y Fer (10-18): 3.</a:t>
                      </a:r>
                      <a:endParaRPr lang="es-A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-Presentar plan</a:t>
                      </a:r>
                      <a:r>
                        <a:rPr lang="es-ES" sz="1050" baseline="0" dirty="0" smtClean="0"/>
                        <a:t> de evacuación.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-Realizar simulacros.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-Dar capacitaciones para trabajo de altura y riesgos.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-Relevamiento de extintores.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-Control de señalética.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-Detectar deficiencias según normativas.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aseline="0" dirty="0" smtClean="0"/>
                        <a:t>-Control de documentación y seguros de proveedores.</a:t>
                      </a:r>
                      <a:endParaRPr lang="es-AR" sz="105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3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997</Words>
  <Application>Microsoft Office PowerPoint</Application>
  <PresentationFormat>Panorámica</PresentationFormat>
  <Paragraphs>123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Dirección general edilicia</vt:lpstr>
      <vt:lpstr>Áreas de control: Organización</vt:lpstr>
      <vt:lpstr>Áreas de control: cobertura, Personas y Funciones</vt:lpstr>
      <vt:lpstr>Áreas OPERATIVAS: Organización</vt:lpstr>
      <vt:lpstr>Áreas operativas: cobertura, Personas y Funciones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Dirección general edilicia</dc:title>
  <dc:creator>jrizzo</dc:creator>
  <cp:lastModifiedBy>jrizzo</cp:lastModifiedBy>
  <cp:revision>38</cp:revision>
  <dcterms:created xsi:type="dcterms:W3CDTF">2016-04-05T19:13:02Z</dcterms:created>
  <dcterms:modified xsi:type="dcterms:W3CDTF">2016-04-05T22:19:23Z</dcterms:modified>
</cp:coreProperties>
</file>