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5" r:id="rId8"/>
    <p:sldId id="266" r:id="rId9"/>
    <p:sldId id="262" r:id="rId10"/>
    <p:sldId id="260" r:id="rId11"/>
    <p:sldId id="26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EF350F-E890-4EE9-9AB1-5E1DE57FD185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447D02-566B-45CC-AF08-B3E02B24F57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7" y="1619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dirty="0"/>
              <a:t>Sistema Federal de Medios y Contenidos Públicos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400" dirty="0" smtClean="0"/>
          </a:p>
          <a:p>
            <a:pPr marL="0" indent="0">
              <a:buNone/>
            </a:pPr>
            <a:endParaRPr lang="es-ES" sz="2400" dirty="0"/>
          </a:p>
          <a:p>
            <a:pPr marL="0" indent="0" algn="ctr">
              <a:buNone/>
            </a:pPr>
            <a:endParaRPr lang="es-ES" sz="2400" dirty="0" smtClean="0"/>
          </a:p>
          <a:p>
            <a:pPr marL="0" indent="0" algn="ctr">
              <a:buNone/>
            </a:pPr>
            <a:r>
              <a:rPr lang="es-ES" sz="2800" dirty="0" smtClean="0"/>
              <a:t>CAPACITACION INTERNA - CTO</a:t>
            </a:r>
          </a:p>
          <a:p>
            <a:pPr marL="0" indent="0" algn="ctr">
              <a:buNone/>
            </a:pPr>
            <a:r>
              <a:rPr lang="es-ES" sz="2400" dirty="0" smtClean="0"/>
              <a:t>“Uso Sistema de Tickets”</a:t>
            </a:r>
          </a:p>
          <a:p>
            <a:pPr marL="0" indent="0" algn="ctr">
              <a:buNone/>
            </a:pPr>
            <a:r>
              <a:rPr lang="es-ES" sz="1800" i="1" dirty="0" smtClean="0"/>
              <a:t>Caso Practico: Procedimiento Especial de Apertura y cierre de espacios.</a:t>
            </a:r>
            <a:endParaRPr lang="es-ES" sz="1800" i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76256" y="6309320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09/05/2016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39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259632" y="2708920"/>
            <a:ext cx="64087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Espacio </a:t>
            </a:r>
            <a:r>
              <a:rPr lang="es-ES" sz="2000" b="1" dirty="0" smtClean="0"/>
              <a:t>para </a:t>
            </a:r>
          </a:p>
          <a:p>
            <a:r>
              <a:rPr lang="es-ES" sz="2000" b="1" dirty="0" smtClean="0"/>
              <a:t>Consultas ….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pPr algn="r"/>
            <a:r>
              <a:rPr lang="es-ES" sz="2000" b="1" dirty="0" smtClean="0"/>
              <a:t>Y aclaraciones.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233613"/>
            <a:ext cx="19145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7593280" y="6453336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</a:t>
            </a:r>
            <a:r>
              <a:rPr lang="es-ES" dirty="0" smtClean="0"/>
              <a:t>/05/2016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9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1367644" y="2708920"/>
            <a:ext cx="64087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¡ Gracias …</a:t>
            </a:r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pPr algn="r"/>
            <a:r>
              <a:rPr lang="es-ES" sz="2000" b="1" dirty="0"/>
              <a:t>p</a:t>
            </a:r>
            <a:r>
              <a:rPr lang="es-ES" sz="2000" b="1" dirty="0" smtClean="0"/>
              <a:t>or participar !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381250"/>
            <a:ext cx="21812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7593280" y="6453336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</a:t>
            </a:r>
            <a:r>
              <a:rPr lang="es-ES" dirty="0" smtClean="0"/>
              <a:t>/05/2016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23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sz="1800" u="sng" dirty="0" smtClean="0"/>
              <a:t>Objetivos  de esta  reunión:</a:t>
            </a:r>
          </a:p>
          <a:p>
            <a:endParaRPr lang="es-ES" sz="18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Conocer el Proceso definido de roles y responsabilidades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Conocer como funciona la herramienta de Solicitud de Tickets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1800" b="0" dirty="0" smtClean="0"/>
              <a:t>Lanzar a modo de prueba piloto el Procedimiento Especial de Apertura y Cierre de Espacios Físicos que implica el uso de la herramienta.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1800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s-ES" sz="1800" b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72" y="3645024"/>
            <a:ext cx="138961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876256" y="6309320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09/05/2016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8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9552" y="2060848"/>
            <a:ext cx="84316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Atendiendo los Objetivo s Generales de Mesa </a:t>
            </a:r>
            <a:r>
              <a:rPr lang="es-ES" b="1" dirty="0"/>
              <a:t>Ayuda :</a:t>
            </a:r>
            <a:endParaRPr lang="es-E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Canalizar los pedidos y/o reclamos que llegan desde las distintas áreas del centro, a fin de dar una rápida respuesta o resolución a los mismos. Articulación Interna y </a:t>
            </a:r>
            <a:r>
              <a:rPr lang="es-AR" dirty="0" smtClean="0"/>
              <a:t>externa.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/>
              <a:t>Centralizar</a:t>
            </a:r>
            <a:r>
              <a:rPr lang="es-AR" dirty="0" smtClean="0"/>
              <a:t>, registrar pedidos, hacer seguimiento a los requerimientos de las diferentes áreas, cuantificar y medir performance, resultados, responsabilidades, no conformidades, etc. </a:t>
            </a:r>
          </a:p>
          <a:p>
            <a:endParaRPr lang="es-AR" dirty="0" smtClean="0"/>
          </a:p>
          <a:p>
            <a:r>
              <a:rPr lang="es-AR" dirty="0" smtClean="0"/>
              <a:t>= Se propone : </a:t>
            </a:r>
            <a:r>
              <a:rPr lang="es-AR" b="1" i="1" dirty="0" smtClean="0"/>
              <a:t>REGISTRAR </a:t>
            </a:r>
            <a:r>
              <a:rPr lang="es-AR" b="1" i="1" dirty="0"/>
              <a:t>en el Sistema de Tickets DGE el 100% de los pedidos que reciba Mesa de Ayuda, diariamente </a:t>
            </a:r>
            <a:r>
              <a:rPr lang="es-AR" b="1" dirty="0"/>
              <a:t>”</a:t>
            </a:r>
            <a:endParaRPr lang="es-ES" b="1" dirty="0"/>
          </a:p>
          <a:p>
            <a:endParaRPr lang="es-AR" dirty="0" smtClean="0"/>
          </a:p>
          <a:p>
            <a:endParaRPr lang="es-ES" b="1" dirty="0" smtClean="0"/>
          </a:p>
          <a:p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76256" y="6309320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09/05/2016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5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23529" y="1781200"/>
            <a:ext cx="85156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 smtClean="0"/>
          </a:p>
          <a:p>
            <a:r>
              <a:rPr lang="es-ES" sz="2800" b="1" dirty="0" smtClean="0"/>
              <a:t>Según el tipo de “Solicitud” que Mesa de Ayuda reciba, </a:t>
            </a:r>
            <a:r>
              <a:rPr lang="es-ES" sz="2800" b="1" dirty="0" smtClean="0"/>
              <a:t>podrá </a:t>
            </a:r>
            <a:r>
              <a:rPr lang="es-ES" sz="2800" b="1" dirty="0" smtClean="0"/>
              <a:t>aplicar de forma “transversal” el Sistema de Tickets a todas las Áreas de la CTO .</a:t>
            </a:r>
            <a:endParaRPr lang="es-ES" sz="2800" b="1" dirty="0"/>
          </a:p>
          <a:p>
            <a:endParaRPr lang="es-ES" b="1" dirty="0" smtClean="0"/>
          </a:p>
          <a:p>
            <a:r>
              <a:rPr lang="es-ES" b="1" dirty="0" smtClean="0"/>
              <a:t>Ejemplo: practico:</a:t>
            </a:r>
            <a:r>
              <a:rPr lang="es-ES" sz="1400" i="1" dirty="0"/>
              <a:t> </a:t>
            </a:r>
            <a:endParaRPr lang="es-ES" sz="1400" i="1" dirty="0" smtClean="0"/>
          </a:p>
          <a:p>
            <a:endParaRPr lang="es-ES" sz="1400" i="1" dirty="0" smtClean="0"/>
          </a:p>
          <a:p>
            <a:pPr algn="ctr"/>
            <a:r>
              <a:rPr lang="es-ES" sz="2400" i="1" dirty="0" smtClean="0"/>
              <a:t>“Procedimiento </a:t>
            </a:r>
            <a:r>
              <a:rPr lang="es-ES" sz="2400" i="1" dirty="0"/>
              <a:t>Especial de Apertura y cierre de </a:t>
            </a:r>
            <a:r>
              <a:rPr lang="es-ES" sz="2400" i="1" dirty="0" smtClean="0"/>
              <a:t>espacios”</a:t>
            </a:r>
            <a:endParaRPr lang="es-AR" sz="2400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6876256" y="6309320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09/05/2016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0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876256" y="6309320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09/05/2016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ES" dirty="0" smtClean="0"/>
          </a:p>
          <a:p>
            <a:r>
              <a:rPr lang="es-ES" dirty="0" smtClean="0"/>
              <a:t>PROCEDIMIENTO </a:t>
            </a:r>
            <a:r>
              <a:rPr lang="es-ES" dirty="0"/>
              <a:t>ESPECIAL DE APERTURA Y CIERRE DE ESPACIOS</a:t>
            </a:r>
          </a:p>
          <a:p>
            <a:endParaRPr lang="es-AR" dirty="0"/>
          </a:p>
          <a:p>
            <a:r>
              <a:rPr lang="es-AR" dirty="0" smtClean="0"/>
              <a:t>Objetivo</a:t>
            </a:r>
            <a:r>
              <a:rPr lang="es-AR" dirty="0"/>
              <a:t>: </a:t>
            </a:r>
            <a:r>
              <a:rPr lang="es-AR" i="1" dirty="0"/>
              <a:t>Normalizar la mecánica, los roles y las responsabilidades en la gestión de Cierre y apertura de los Espacios mediante el uso de Tickets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28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7593280" y="6453336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</a:t>
            </a:r>
            <a:r>
              <a:rPr lang="es-ES" dirty="0" smtClean="0"/>
              <a:t>/05/2016</a:t>
            </a:r>
            <a:endParaRPr lang="es-ES" dirty="0"/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38255"/>
              </p:ext>
            </p:extLst>
          </p:nvPr>
        </p:nvGraphicFramePr>
        <p:xfrm>
          <a:off x="619944" y="1215898"/>
          <a:ext cx="8219256" cy="534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o" r:id="rId4" imgW="8386681" imgH="5455763" progId="Word.Document.12">
                  <p:embed/>
                </p:oleObj>
              </mc:Choice>
              <mc:Fallback>
                <p:oleObj name="Documento" r:id="rId4" imgW="8386681" imgH="54557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944" y="1215898"/>
                        <a:ext cx="8219256" cy="534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8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876256" y="6309320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09/05/2016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s-AR" dirty="0" smtClean="0"/>
          </a:p>
          <a:p>
            <a:endParaRPr lang="es-ES" dirty="0" smtClean="0"/>
          </a:p>
          <a:p>
            <a:r>
              <a:rPr lang="es-ES" sz="7200" dirty="0"/>
              <a:t>1. </a:t>
            </a:r>
            <a:r>
              <a:rPr lang="es-ES" sz="7200" dirty="0" smtClean="0"/>
              <a:t>Otros Flujos </a:t>
            </a:r>
            <a:r>
              <a:rPr lang="es-ES" sz="7200" dirty="0"/>
              <a:t>tipo </a:t>
            </a:r>
            <a:r>
              <a:rPr lang="es-ES" sz="7200" dirty="0" smtClean="0"/>
              <a:t> A:</a:t>
            </a:r>
            <a:r>
              <a:rPr lang="es-ES" sz="7200" dirty="0"/>
              <a:t> </a:t>
            </a:r>
            <a:r>
              <a:rPr lang="es-ES" sz="7200" dirty="0" smtClean="0"/>
              <a:t>(Mesa</a:t>
            </a:r>
            <a:r>
              <a:rPr lang="es-ES" sz="7200" dirty="0"/>
              <a:t> - 1 </a:t>
            </a:r>
            <a:r>
              <a:rPr lang="es-ES" sz="7200" dirty="0" smtClean="0"/>
              <a:t>Área CTO )– Características</a:t>
            </a:r>
            <a:r>
              <a:rPr lang="es-ES" sz="7200" b="0" dirty="0" smtClean="0"/>
              <a:t>:</a:t>
            </a:r>
            <a:endParaRPr lang="es-ES" sz="7200" b="0" dirty="0"/>
          </a:p>
          <a:p>
            <a:r>
              <a:rPr lang="es-ES" sz="7200" b="0" dirty="0"/>
              <a:t>- el tipo de trabajo con alta movilidad</a:t>
            </a:r>
          </a:p>
          <a:p>
            <a:r>
              <a:rPr lang="es-ES" sz="7200" b="0" dirty="0"/>
              <a:t>- no hay disponibilidad actual de conexión informática permanente de los colaboradores</a:t>
            </a:r>
          </a:p>
          <a:p>
            <a:r>
              <a:rPr lang="es-ES" sz="7200" b="0" dirty="0"/>
              <a:t>- la celeridad en resolver los requerimientos específicos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s-ES" sz="7200" b="0" dirty="0" smtClean="0"/>
              <a:t>Los</a:t>
            </a:r>
            <a:r>
              <a:rPr lang="es-ES" sz="7200" b="0" dirty="0"/>
              <a:t> tickets tipo A serán creados (en principio) al solo efecto de guardar "REGISTRO" de los pedidos a cada </a:t>
            </a:r>
            <a:r>
              <a:rPr lang="es-ES" sz="7200" b="0" dirty="0" smtClean="0"/>
              <a:t>área tanto como del </a:t>
            </a:r>
            <a:r>
              <a:rPr lang="es-ES" sz="7200" b="0" dirty="0"/>
              <a:t>tiempo de resolución de los mismos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s-ES" sz="7200" b="0" dirty="0"/>
              <a:t>Por tal motivo </a:t>
            </a:r>
            <a:r>
              <a:rPr lang="es-ES" sz="7200" b="0" dirty="0" smtClean="0"/>
              <a:t>- </a:t>
            </a:r>
            <a:r>
              <a:rPr lang="es-ES" sz="7200" b="0" dirty="0"/>
              <a:t>aun cuando </a:t>
            </a:r>
            <a:r>
              <a:rPr lang="es-ES" sz="7200" b="0" dirty="0" smtClean="0"/>
              <a:t>deban </a:t>
            </a:r>
            <a:r>
              <a:rPr lang="es-ES" sz="7200" b="0" dirty="0"/>
              <a:t>ser asignados al "área correspondiente"; los mismos </a:t>
            </a:r>
            <a:r>
              <a:rPr lang="es-ES" sz="7200" b="0" dirty="0" smtClean="0"/>
              <a:t>serian cerrados </a:t>
            </a:r>
            <a:r>
              <a:rPr lang="es-ES" sz="7200" b="0" dirty="0"/>
              <a:t>por Mesa contra </a:t>
            </a:r>
            <a:r>
              <a:rPr lang="es-ES" sz="7200" b="0" dirty="0" smtClean="0"/>
              <a:t>información o </a:t>
            </a:r>
            <a:r>
              <a:rPr lang="es-ES" sz="7200" b="0" dirty="0"/>
              <a:t>alerta </a:t>
            </a:r>
            <a:r>
              <a:rPr lang="es-ES" sz="7200" b="0" dirty="0" smtClean="0"/>
              <a:t>confirmando </a:t>
            </a:r>
            <a:r>
              <a:rPr lang="es-ES" sz="7200" b="0" dirty="0"/>
              <a:t>que el pedido esta "resuelto".</a:t>
            </a:r>
          </a:p>
          <a:p>
            <a:r>
              <a:rPr lang="es-ES" sz="7200" b="0" dirty="0" smtClean="0"/>
              <a:t>Ejemplos: </a:t>
            </a:r>
            <a:r>
              <a:rPr lang="es-ES" sz="7200" dirty="0" smtClean="0"/>
              <a:t>Limpieza / Mantenimiento / </a:t>
            </a:r>
            <a:r>
              <a:rPr lang="es-ES" sz="7200" dirty="0" err="1" smtClean="0"/>
              <a:t>Op</a:t>
            </a:r>
            <a:r>
              <a:rPr lang="es-ES" sz="7200" dirty="0"/>
              <a:t>. &amp; </a:t>
            </a:r>
            <a:r>
              <a:rPr lang="es-ES" sz="7200" dirty="0" smtClean="0"/>
              <a:t>Logística </a:t>
            </a:r>
            <a:r>
              <a:rPr lang="es-ES" sz="6400" b="0" dirty="0"/>
              <a:t/>
            </a:r>
            <a:br>
              <a:rPr lang="es-ES" sz="6400" b="0" dirty="0"/>
            </a:br>
            <a:r>
              <a:rPr lang="es-ES" sz="6400" b="0" dirty="0"/>
              <a:t/>
            </a:r>
            <a:br>
              <a:rPr lang="es-ES" sz="6400" b="0" dirty="0"/>
            </a:br>
            <a:endParaRPr lang="es-ES" sz="6400" b="0" dirty="0"/>
          </a:p>
          <a:p>
            <a:endParaRPr lang="es-ES" sz="4800" b="0" dirty="0"/>
          </a:p>
        </p:txBody>
      </p:sp>
    </p:spTree>
    <p:extLst>
      <p:ext uri="{BB962C8B-B14F-4D97-AF65-F5344CB8AC3E}">
        <p14:creationId xmlns:p14="http://schemas.microsoft.com/office/powerpoint/2010/main" val="8753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876256" y="6309320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09/05/2016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22960" y="1316652"/>
            <a:ext cx="7520940" cy="4416604"/>
          </a:xfrm>
        </p:spPr>
        <p:txBody>
          <a:bodyPr>
            <a:normAutofit fontScale="40000" lnSpcReduction="20000"/>
          </a:bodyPr>
          <a:lstStyle/>
          <a:p>
            <a:endParaRPr lang="es-AR" dirty="0" smtClean="0"/>
          </a:p>
          <a:p>
            <a:r>
              <a:rPr lang="es-ES" sz="4500" dirty="0" smtClean="0"/>
              <a:t>2</a:t>
            </a:r>
            <a:r>
              <a:rPr lang="es-ES" sz="4500" dirty="0"/>
              <a:t>. Flujos tipo B: </a:t>
            </a:r>
            <a:r>
              <a:rPr lang="es-ES" sz="4500" dirty="0" smtClean="0"/>
              <a:t>(Mesa</a:t>
            </a:r>
            <a:r>
              <a:rPr lang="es-ES" sz="4500" dirty="0"/>
              <a:t> + O</a:t>
            </a:r>
            <a:r>
              <a:rPr lang="es-ES" sz="4500" dirty="0" smtClean="0"/>
              <a:t>tras Áreas </a:t>
            </a:r>
            <a:r>
              <a:rPr lang="es-ES" sz="4500" dirty="0"/>
              <a:t>de la CTO + </a:t>
            </a:r>
            <a:r>
              <a:rPr lang="es-ES" sz="4500" dirty="0" smtClean="0"/>
              <a:t>DGE ) – Características:</a:t>
            </a:r>
          </a:p>
          <a:p>
            <a:r>
              <a:rPr lang="es-ES" sz="4900" b="0" dirty="0" smtClean="0"/>
              <a:t>Implican la participación vía sistema del área “asignada” para resolver las tareas.</a:t>
            </a:r>
            <a:endParaRPr lang="es-ES" sz="4900" b="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4500" dirty="0" smtClean="0"/>
              <a:t>Ingreso </a:t>
            </a:r>
            <a:r>
              <a:rPr lang="es-ES" sz="4500" dirty="0"/>
              <a:t>1 o Personas/Visitas </a:t>
            </a:r>
            <a:r>
              <a:rPr lang="es-ES" sz="4000" b="0" dirty="0"/>
              <a:t>= </a:t>
            </a:r>
            <a:r>
              <a:rPr lang="es-ES" sz="3500" b="0" dirty="0" smtClean="0"/>
              <a:t>Mesa</a:t>
            </a:r>
            <a:r>
              <a:rPr lang="es-ES" sz="4000" b="0" dirty="0" smtClean="0"/>
              <a:t> </a:t>
            </a:r>
            <a:r>
              <a:rPr lang="es-ES" sz="3500" b="0" dirty="0" smtClean="0"/>
              <a:t>ASIGNA </a:t>
            </a:r>
            <a:r>
              <a:rPr lang="es-ES" sz="3500" b="0" dirty="0"/>
              <a:t>a "control de accesos A+B"  / RESUELVE "Control de Accesos" - "Seguridad" debería estar notificado.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4500" dirty="0"/>
              <a:t>Ingreso 2 o de Artistas y Proveedores </a:t>
            </a:r>
            <a:r>
              <a:rPr lang="es-ES" sz="4000" b="0" dirty="0"/>
              <a:t>= </a:t>
            </a:r>
            <a:r>
              <a:rPr lang="es-ES" sz="3500" b="0" dirty="0" smtClean="0"/>
              <a:t>Mesa revisa </a:t>
            </a:r>
            <a:r>
              <a:rPr lang="es-ES" sz="3500" b="0" dirty="0"/>
              <a:t>documentación de ART (clausula de repetición y vigencia) y si esta correcta "ASIGNA" a "Higiene y </a:t>
            </a:r>
            <a:r>
              <a:rPr lang="es-ES" sz="3500" b="0" dirty="0" err="1"/>
              <a:t>Seg</a:t>
            </a:r>
            <a:r>
              <a:rPr lang="es-ES" sz="3500" b="0" dirty="0"/>
              <a:t>. de las Personas" quienes colocaran "EN PROCESO" mientras valida la documentación para que  a "control de accesos A/B" pueda poner la petición como "RESUELTA" cuando tenga emitidas las </a:t>
            </a:r>
            <a:r>
              <a:rPr lang="es-ES" sz="3500" b="0" dirty="0" smtClean="0"/>
              <a:t>credenciales para </a:t>
            </a:r>
            <a:r>
              <a:rPr lang="es-ES" sz="3500" b="0" dirty="0"/>
              <a:t>lo cual debería contar con el ok de parte de Higiene y </a:t>
            </a:r>
            <a:r>
              <a:rPr lang="es-ES" sz="3500" b="0" dirty="0" err="1"/>
              <a:t>Seg</a:t>
            </a:r>
            <a:r>
              <a:rPr lang="es-ES" sz="3500" b="0" dirty="0"/>
              <a:t>. de las personas</a:t>
            </a:r>
            <a:r>
              <a:rPr lang="es-ES" sz="3500" b="0" dirty="0" smtClean="0"/>
              <a:t>. (analizar flujo del ticket)</a:t>
            </a:r>
            <a:endParaRPr lang="es-ES" sz="3500" b="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4500" dirty="0"/>
              <a:t>Ingreso 3 o Patentes/Vehículos </a:t>
            </a:r>
            <a:r>
              <a:rPr lang="es-ES" sz="4000" b="0" dirty="0"/>
              <a:t>= </a:t>
            </a:r>
            <a:r>
              <a:rPr lang="es-ES" sz="3500" b="0" dirty="0"/>
              <a:t>ASIGNAR a Control de Accesos - RESUELVE "Control de Accesos" -  - "Seguridad" debería estar notificado.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4500" dirty="0" smtClean="0"/>
              <a:t>Mudanzas</a:t>
            </a:r>
            <a:r>
              <a:rPr lang="es-ES" sz="4000" b="0" dirty="0" smtClean="0"/>
              <a:t> </a:t>
            </a:r>
            <a:r>
              <a:rPr lang="es-ES" sz="4000" b="0" dirty="0"/>
              <a:t>= </a:t>
            </a:r>
            <a:r>
              <a:rPr lang="es-ES" sz="3500" b="0" dirty="0"/>
              <a:t>El requirente es "EF" y las tareas se deben "ASIGNAR" a "Limpieza" + </a:t>
            </a:r>
            <a:r>
              <a:rPr lang="es-ES" sz="3500" b="0" dirty="0" err="1"/>
              <a:t>Jonatan</a:t>
            </a:r>
            <a:r>
              <a:rPr lang="es-ES" sz="3500" b="0" dirty="0"/>
              <a:t> Soto "Operativa &amp; Logística</a:t>
            </a:r>
            <a:endParaRPr lang="es-ES" sz="3500" dirty="0" smtClean="0"/>
          </a:p>
        </p:txBody>
      </p:sp>
    </p:spTree>
    <p:extLst>
      <p:ext uri="{BB962C8B-B14F-4D97-AF65-F5344CB8AC3E}">
        <p14:creationId xmlns:p14="http://schemas.microsoft.com/office/powerpoint/2010/main" val="38363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" y="314350"/>
            <a:ext cx="2676525" cy="12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3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00" dirty="0" smtClean="0"/>
              <a:t>       “2016 - Año del Bicentenario de la Declaración de la Independencia Nacional”</a:t>
            </a:r>
            <a:r>
              <a:rPr lang="es-ES_tradnl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1600" b="1" dirty="0" smtClean="0"/>
              <a:t>Sistema Federal de Medios y Contenidos Públicos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2555777" y="2852936"/>
            <a:ext cx="409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latin typeface="Gisha" panose="020B0502040204020203" pitchFamily="34" charset="-79"/>
                <a:cs typeface="Gisha" panose="020B0502040204020203" pitchFamily="34" charset="-79"/>
              </a:rPr>
              <a:t>¡ VEAMOS LA </a:t>
            </a:r>
            <a:r>
              <a:rPr lang="es-ES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DEMO </a:t>
            </a:r>
          </a:p>
          <a:p>
            <a:r>
              <a:rPr lang="es-ES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PARA APERTURA DE</a:t>
            </a:r>
          </a:p>
          <a:p>
            <a:r>
              <a:rPr lang="es-ES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SALAS</a:t>
            </a:r>
            <a:r>
              <a:rPr lang="es-ES" sz="24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s-ES" sz="2400" b="1" dirty="0">
                <a:latin typeface="Gisha" panose="020B0502040204020203" pitchFamily="34" charset="-79"/>
                <a:cs typeface="Gisha" panose="020B0502040204020203" pitchFamily="34" charset="-79"/>
              </a:rPr>
              <a:t>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82019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93280" y="6453336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09</a:t>
            </a:r>
            <a:r>
              <a:rPr lang="es-ES" dirty="0" smtClean="0"/>
              <a:t>/05/2016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5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313</TotalTime>
  <Words>454</Words>
  <Application>Microsoft Office PowerPoint</Application>
  <PresentationFormat>Presentación en pantalla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Ángulos</vt:lpstr>
      <vt:lpstr>Documento</vt:lpstr>
      <vt:lpstr>       “2016 - Año del Bicentenario de la Declaración de la Independencia Nacional”  Sistema Federal de Medios y Contenidos Públicos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“2016 - Año del Bicentenario de la Declaración de la Independencia Nacional”  Sistema Federal de Medios y Contenidos Públicos</dc:title>
  <dc:creator>Usuario</dc:creator>
  <cp:lastModifiedBy>Usuario</cp:lastModifiedBy>
  <cp:revision>30</cp:revision>
  <dcterms:created xsi:type="dcterms:W3CDTF">2016-04-15T15:56:43Z</dcterms:created>
  <dcterms:modified xsi:type="dcterms:W3CDTF">2016-05-09T12:50:27Z</dcterms:modified>
</cp:coreProperties>
</file>