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46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99" r:id="rId12"/>
    <p:sldId id="300" r:id="rId13"/>
    <p:sldId id="280" r:id="rId14"/>
    <p:sldId id="257" r:id="rId15"/>
    <p:sldId id="271" r:id="rId16"/>
    <p:sldId id="272" r:id="rId17"/>
    <p:sldId id="258" r:id="rId18"/>
    <p:sldId id="259" r:id="rId19"/>
    <p:sldId id="261" r:id="rId20"/>
    <p:sldId id="260" r:id="rId21"/>
    <p:sldId id="265" r:id="rId22"/>
    <p:sldId id="266" r:id="rId23"/>
    <p:sldId id="267" r:id="rId24"/>
    <p:sldId id="295" r:id="rId25"/>
    <p:sldId id="296" r:id="rId26"/>
    <p:sldId id="262" r:id="rId27"/>
    <p:sldId id="263" r:id="rId28"/>
    <p:sldId id="264" r:id="rId29"/>
    <p:sldId id="297" r:id="rId30"/>
    <p:sldId id="268" r:id="rId31"/>
    <p:sldId id="269" r:id="rId32"/>
    <p:sldId id="270" r:id="rId33"/>
    <p:sldId id="298" r:id="rId34"/>
    <p:sldId id="283" r:id="rId35"/>
    <p:sldId id="293" r:id="rId36"/>
    <p:sldId id="294" r:id="rId37"/>
    <p:sldId id="291" r:id="rId38"/>
    <p:sldId id="286" r:id="rId39"/>
    <p:sldId id="292" r:id="rId40"/>
    <p:sldId id="290" r:id="rId41"/>
    <p:sldId id="288" r:id="rId42"/>
    <p:sldId id="301" r:id="rId43"/>
    <p:sldId id="287" r:id="rId44"/>
    <p:sldId id="289" r:id="rId4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(SGI)</a:t>
          </a:r>
          <a:endParaRPr lang="es-AR" sz="11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Monitoreo y Alertas</a:t>
          </a:r>
          <a:endParaRPr lang="es-AR" sz="1100" dirty="0" smtClean="0">
            <a:solidFill>
              <a:schemeClr val="bg1"/>
            </a:solidFill>
          </a:endParaRPr>
        </a:p>
        <a:p>
          <a:pPr rtl="0"/>
          <a:r>
            <a:rPr lang="es-ES" sz="1100" dirty="0" smtClean="0">
              <a:solidFill>
                <a:schemeClr val="bg1"/>
              </a:solidFill>
            </a:rPr>
            <a:t>(SMA)</a:t>
          </a:r>
          <a:endParaRPr lang="es-AR" sz="11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(SCCTV)</a:t>
          </a:r>
          <a:endParaRPr lang="es-AR" sz="11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(SGA)</a:t>
          </a:r>
          <a:endParaRPr lang="es-AR" sz="11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(SAPN)</a:t>
          </a: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(SI)</a:t>
          </a:r>
          <a:endParaRPr lang="es-AR" sz="11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(SIL)</a:t>
          </a:r>
          <a:endParaRPr lang="es-AR" sz="11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Obra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(SOB)</a:t>
          </a:r>
          <a:endParaRPr lang="es-AR" sz="11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(SCO)</a:t>
          </a:r>
          <a:endParaRPr lang="es-AR" sz="11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6F614652-6F90-4F2D-A463-EFE622F6E1D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Tickets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(ST)</a:t>
          </a:r>
          <a:endParaRPr lang="es-AR" sz="1100" dirty="0">
            <a:solidFill>
              <a:schemeClr val="bg1"/>
            </a:solidFill>
          </a:endParaRPr>
        </a:p>
      </dgm:t>
    </dgm:pt>
    <dgm:pt modelId="{972AA4F8-3630-400A-A261-F3556E5DD578}" type="parTrans" cxnId="{ACF06FFF-9829-42DE-8C35-ACBB3C41F756}">
      <dgm:prSet/>
      <dgm:spPr/>
      <dgm:t>
        <a:bodyPr/>
        <a:lstStyle/>
        <a:p>
          <a:endParaRPr lang="es-AR"/>
        </a:p>
      </dgm:t>
    </dgm:pt>
    <dgm:pt modelId="{E34361CB-4F66-46D2-8914-AE9B47A9EBC6}" type="sibTrans" cxnId="{ACF06FFF-9829-42DE-8C35-ACBB3C41F756}">
      <dgm:prSet/>
      <dgm:spPr/>
      <dgm:t>
        <a:bodyPr/>
        <a:lstStyle/>
        <a:p>
          <a:endParaRPr lang="es-AR"/>
        </a:p>
      </dgm:t>
    </dgm:pt>
    <dgm:pt modelId="{2E4C2E9F-E126-4101-8164-7EBC5B3EB08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Bandas Horarias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(SBH)</a:t>
          </a:r>
          <a:endParaRPr lang="es-AR" sz="1100" dirty="0">
            <a:solidFill>
              <a:schemeClr val="bg1"/>
            </a:solidFill>
          </a:endParaRPr>
        </a:p>
      </dgm:t>
    </dgm:pt>
    <dgm:pt modelId="{6857015F-07FB-4F83-92C1-3BD254117F20}" type="parTrans" cxnId="{08C17D58-6DB6-4DBC-81A5-697B7468F6DF}">
      <dgm:prSet/>
      <dgm:spPr/>
      <dgm:t>
        <a:bodyPr/>
        <a:lstStyle/>
        <a:p>
          <a:endParaRPr lang="es-AR"/>
        </a:p>
      </dgm:t>
    </dgm:pt>
    <dgm:pt modelId="{76574201-C16D-4C39-A054-CCF723E2E00F}" type="sibTrans" cxnId="{08C17D58-6DB6-4DBC-81A5-697B7468F6DF}">
      <dgm:prSet/>
      <dgm:spPr/>
      <dgm:t>
        <a:bodyPr/>
        <a:lstStyle/>
        <a:p>
          <a:endParaRPr lang="es-AR"/>
        </a:p>
      </dgm:t>
    </dgm:pt>
    <dgm:pt modelId="{11107FEF-912C-4EF5-BAF8-AA43DFADA5E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Pagos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(SPAGO)</a:t>
          </a:r>
          <a:endParaRPr lang="es-AR" sz="1100" dirty="0">
            <a:solidFill>
              <a:schemeClr val="bg1"/>
            </a:solidFill>
          </a:endParaRPr>
        </a:p>
      </dgm:t>
    </dgm:pt>
    <dgm:pt modelId="{F8A874E2-8111-401A-968E-E27C707FE689}" type="parTrans" cxnId="{D1A63280-1E6C-47F3-AA5B-12F03E0C3FF2}">
      <dgm:prSet/>
      <dgm:spPr/>
      <dgm:t>
        <a:bodyPr/>
        <a:lstStyle/>
        <a:p>
          <a:endParaRPr lang="es-AR"/>
        </a:p>
      </dgm:t>
    </dgm:pt>
    <dgm:pt modelId="{F2F0DE20-B307-4FDC-B704-F17B417F1D27}" type="sibTrans" cxnId="{D1A63280-1E6C-47F3-AA5B-12F03E0C3FF2}">
      <dgm:prSet/>
      <dgm:spPr/>
      <dgm:t>
        <a:bodyPr/>
        <a:lstStyle/>
        <a:p>
          <a:endParaRPr lang="es-AR"/>
        </a:p>
      </dgm:t>
    </dgm:pt>
    <dgm:pt modelId="{B6F2812B-6527-4367-8AA1-5655A10063A3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Infraestructura (SINFRA)</a:t>
          </a:r>
          <a:endParaRPr lang="es-AR" sz="1100" dirty="0">
            <a:solidFill>
              <a:schemeClr val="bg1"/>
            </a:solidFill>
          </a:endParaRPr>
        </a:p>
      </dgm:t>
    </dgm:pt>
    <dgm:pt modelId="{B5AF52DC-41C8-4BBA-9978-0E7E1121AF06}" type="parTrans" cxnId="{29627514-A359-44BE-8EB9-6B824B3B78E8}">
      <dgm:prSet/>
      <dgm:spPr/>
      <dgm:t>
        <a:bodyPr/>
        <a:lstStyle/>
        <a:p>
          <a:endParaRPr lang="es-AR"/>
        </a:p>
      </dgm:t>
    </dgm:pt>
    <dgm:pt modelId="{1A35F2F1-FFF1-435C-BE3D-AA97D2B24282}" type="sibTrans" cxnId="{29627514-A359-44BE-8EB9-6B824B3B78E8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  <dgm:t>
        <a:bodyPr/>
        <a:lstStyle/>
        <a:p>
          <a:endParaRPr lang="es-AR"/>
        </a:p>
      </dgm:t>
    </dgm:pt>
    <dgm:pt modelId="{71FB2285-9A89-47EF-A49F-61AF1C88D792}" type="pres">
      <dgm:prSet presAssocID="{475057D9-1AA8-4760-885E-B3D5B7C898F7}" presName="rootComposite" presStyleCnt="0"/>
      <dgm:spPr/>
      <dgm:t>
        <a:bodyPr/>
        <a:lstStyle/>
        <a:p>
          <a:endParaRPr lang="es-AR"/>
        </a:p>
      </dgm:t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  <dgm:t>
        <a:bodyPr/>
        <a:lstStyle/>
        <a:p>
          <a:endParaRPr lang="es-AR"/>
        </a:p>
      </dgm:t>
    </dgm:pt>
    <dgm:pt modelId="{A2781B9A-E9C9-48BB-B215-8C15D2E08E1E}" type="pres">
      <dgm:prSet presAssocID="{1B43B6F6-DB36-4B34-9184-F8C9F863759B}" presName="Name13" presStyleLbl="parChTrans1D2" presStyleIdx="0" presStyleCnt="13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13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13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053DB-2923-4D61-88CD-3F469435E57B}" type="pres">
      <dgm:prSet presAssocID="{972AA4F8-3630-400A-A261-F3556E5DD578}" presName="Name13" presStyleLbl="parChTrans1D2" presStyleIdx="3" presStyleCnt="13"/>
      <dgm:spPr/>
      <dgm:t>
        <a:bodyPr/>
        <a:lstStyle/>
        <a:p>
          <a:endParaRPr lang="es-AR"/>
        </a:p>
      </dgm:t>
    </dgm:pt>
    <dgm:pt modelId="{0DACDEE6-99AB-4903-BA75-8E156E5EFDAA}" type="pres">
      <dgm:prSet presAssocID="{6F614652-6F90-4F2D-A463-EFE622F6E1DC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151C89-CF69-4564-9E06-B7B51AF46EFB}" type="pres">
      <dgm:prSet presAssocID="{6857015F-07FB-4F83-92C1-3BD254117F20}" presName="Name13" presStyleLbl="parChTrans1D2" presStyleIdx="4" presStyleCnt="13"/>
      <dgm:spPr/>
      <dgm:t>
        <a:bodyPr/>
        <a:lstStyle/>
        <a:p>
          <a:endParaRPr lang="es-AR"/>
        </a:p>
      </dgm:t>
    </dgm:pt>
    <dgm:pt modelId="{C6F9F30E-11C7-4AB7-9AE0-37E33211827B}" type="pres">
      <dgm:prSet presAssocID="{2E4C2E9F-E126-4101-8164-7EBC5B3EB08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  <dgm:t>
        <a:bodyPr/>
        <a:lstStyle/>
        <a:p>
          <a:endParaRPr lang="es-AR"/>
        </a:p>
      </dgm:t>
    </dgm:pt>
    <dgm:pt modelId="{B6117E03-5AB7-483B-9CE6-BC2E3DC5A429}" type="pres">
      <dgm:prSet presAssocID="{E5123D51-AEE1-4CE9-A9B8-33DF3954D557}" presName="rootComposite" presStyleCnt="0"/>
      <dgm:spPr/>
      <dgm:t>
        <a:bodyPr/>
        <a:lstStyle/>
        <a:p>
          <a:endParaRPr lang="es-AR"/>
        </a:p>
      </dgm:t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  <dgm:t>
        <a:bodyPr/>
        <a:lstStyle/>
        <a:p>
          <a:endParaRPr lang="es-AR"/>
        </a:p>
      </dgm:t>
    </dgm:pt>
    <dgm:pt modelId="{485E1B2C-9EB0-4FA8-A0BE-0BD4535F3A14}" type="pres">
      <dgm:prSet presAssocID="{7A09E918-FF56-4A3A-82D6-13E427A7D642}" presName="Name13" presStyleLbl="parChTrans1D2" presStyleIdx="5" presStyleCnt="13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6" presStyleCnt="13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6" presStyleCnt="13" custScaleY="1378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7" presStyleCnt="13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AE5B88-4EAE-43E3-849F-9BFABF6E658B}" type="pres">
      <dgm:prSet presAssocID="{F8A874E2-8111-401A-968E-E27C707FE689}" presName="Name13" presStyleLbl="parChTrans1D2" presStyleIdx="8" presStyleCnt="13"/>
      <dgm:spPr/>
      <dgm:t>
        <a:bodyPr/>
        <a:lstStyle/>
        <a:p>
          <a:endParaRPr lang="es-AR"/>
        </a:p>
      </dgm:t>
    </dgm:pt>
    <dgm:pt modelId="{62D8006E-CFEE-488A-8A80-75A03A1885D1}" type="pres">
      <dgm:prSet presAssocID="{11107FEF-912C-4EF5-BAF8-AA43DFADA5E1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  <dgm:t>
        <a:bodyPr/>
        <a:lstStyle/>
        <a:p>
          <a:endParaRPr lang="es-AR"/>
        </a:p>
      </dgm:t>
    </dgm:pt>
    <dgm:pt modelId="{6EEF56FE-8FCE-43FC-8AE3-1D0B3A5201A0}" type="pres">
      <dgm:prSet presAssocID="{94DC8A44-1A68-4FD5-9F41-4C5FB88C7C67}" presName="rootComposite" presStyleCnt="0"/>
      <dgm:spPr/>
      <dgm:t>
        <a:bodyPr/>
        <a:lstStyle/>
        <a:p>
          <a:endParaRPr lang="es-AR"/>
        </a:p>
      </dgm:t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  <dgm:t>
        <a:bodyPr/>
        <a:lstStyle/>
        <a:p>
          <a:endParaRPr lang="es-AR"/>
        </a:p>
      </dgm:t>
    </dgm:pt>
    <dgm:pt modelId="{BCECB9BF-4ED2-41FF-9905-5458482868FC}" type="pres">
      <dgm:prSet presAssocID="{06CA6EFD-746C-445C-9018-759F91A7ED5A}" presName="Name13" presStyleLbl="parChTrans1D2" presStyleIdx="9" presStyleCnt="13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10" presStyleCnt="13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11" presStyleCnt="13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9B1F1-4DC6-4E01-B11E-1631432CC589}" type="pres">
      <dgm:prSet presAssocID="{B5AF52DC-41C8-4BBA-9978-0E7E1121AF06}" presName="Name13" presStyleLbl="parChTrans1D2" presStyleIdx="12" presStyleCnt="13"/>
      <dgm:spPr/>
      <dgm:t>
        <a:bodyPr/>
        <a:lstStyle/>
        <a:p>
          <a:endParaRPr lang="es-AR"/>
        </a:p>
      </dgm:t>
    </dgm:pt>
    <dgm:pt modelId="{C6C29C88-377E-495B-A0FA-BFCA3EBB1DA6}" type="pres">
      <dgm:prSet presAssocID="{B6F2812B-6527-4367-8AA1-5655A10063A3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5636298C-0871-4BDC-8B59-A7DD3E8D8ED8}" type="presOf" srcId="{F8A874E2-8111-401A-968E-E27C707FE689}" destId="{8FAE5B88-4EAE-43E3-849F-9BFABF6E658B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DE7DA7B2-DD4D-4520-981B-041B7066ED5E}" type="presOf" srcId="{11107FEF-912C-4EF5-BAF8-AA43DFADA5E1}" destId="{62D8006E-CFEE-488A-8A80-75A03A1885D1}" srcOrd="0" destOrd="0" presId="urn:microsoft.com/office/officeart/2005/8/layout/hierarchy3"/>
    <dgm:cxn modelId="{ACF06FFF-9829-42DE-8C35-ACBB3C41F756}" srcId="{475057D9-1AA8-4760-885E-B3D5B7C898F7}" destId="{6F614652-6F90-4F2D-A463-EFE622F6E1DC}" srcOrd="3" destOrd="0" parTransId="{972AA4F8-3630-400A-A261-F3556E5DD578}" sibTransId="{E34361CB-4F66-46D2-8914-AE9B47A9EBC6}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9720A7EE-01D4-4A0A-8745-2552DAA48360}" type="presOf" srcId="{B5AF52DC-41C8-4BBA-9978-0E7E1121AF06}" destId="{4F09B1F1-4DC6-4E01-B11E-1631432CC589}" srcOrd="0" destOrd="0" presId="urn:microsoft.com/office/officeart/2005/8/layout/hierarchy3"/>
    <dgm:cxn modelId="{95B3751A-87D6-4FAF-B48C-DB31C7A5D982}" type="presOf" srcId="{6857015F-07FB-4F83-92C1-3BD254117F20}" destId="{51151C89-CF69-4564-9E06-B7B51AF46EFB}" srcOrd="0" destOrd="0" presId="urn:microsoft.com/office/officeart/2005/8/layout/hierarchy3"/>
    <dgm:cxn modelId="{D1A63280-1E6C-47F3-AA5B-12F03E0C3FF2}" srcId="{E5123D51-AEE1-4CE9-A9B8-33DF3954D557}" destId="{11107FEF-912C-4EF5-BAF8-AA43DFADA5E1}" srcOrd="3" destOrd="0" parTransId="{F8A874E2-8111-401A-968E-E27C707FE689}" sibTransId="{F2F0DE20-B307-4FDC-B704-F17B417F1D27}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627514-A359-44BE-8EB9-6B824B3B78E8}" srcId="{94DC8A44-1A68-4FD5-9F41-4C5FB88C7C67}" destId="{B6F2812B-6527-4367-8AA1-5655A10063A3}" srcOrd="3" destOrd="0" parTransId="{B5AF52DC-41C8-4BBA-9978-0E7E1121AF06}" sibTransId="{1A35F2F1-FFF1-435C-BE3D-AA97D2B24282}"/>
    <dgm:cxn modelId="{79C93B02-563A-43A8-AFDC-13835A02FBD7}" type="presOf" srcId="{972AA4F8-3630-400A-A261-F3556E5DD578}" destId="{274053DB-2923-4D61-88CD-3F469435E57B}" srcOrd="0" destOrd="0" presId="urn:microsoft.com/office/officeart/2005/8/layout/hierarchy3"/>
    <dgm:cxn modelId="{DA2915C3-E757-4C9C-9C56-4BD54C6269F2}" type="presOf" srcId="{6F614652-6F90-4F2D-A463-EFE622F6E1DC}" destId="{0DACDEE6-99AB-4903-BA75-8E156E5EFDAA}" srcOrd="0" destOrd="0" presId="urn:microsoft.com/office/officeart/2005/8/layout/hierarchy3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8BEB09C8-EC97-4958-9390-C902BA4E5645}" type="presOf" srcId="{2E4C2E9F-E126-4101-8164-7EBC5B3EB08E}" destId="{C6F9F30E-11C7-4AB7-9AE0-37E33211827B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3B7F5A44-170A-4D70-867C-BD905D414352}" type="presOf" srcId="{B6F2812B-6527-4367-8AA1-5655A10063A3}" destId="{C6C29C88-377E-495B-A0FA-BFCA3EBB1DA6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08C17D58-6DB6-4DBC-81A5-697B7468F6DF}" srcId="{475057D9-1AA8-4760-885E-B3D5B7C898F7}" destId="{2E4C2E9F-E126-4101-8164-7EBC5B3EB08E}" srcOrd="4" destOrd="0" parTransId="{6857015F-07FB-4F83-92C1-3BD254117F20}" sibTransId="{76574201-C16D-4C39-A054-CCF723E2E00F}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63A22C3A-0F57-4BB0-A6C8-35CEF3168664}" type="presParOf" srcId="{22CE3B0B-5230-4C6C-9130-9834F6F771EA}" destId="{274053DB-2923-4D61-88CD-3F469435E57B}" srcOrd="6" destOrd="0" presId="urn:microsoft.com/office/officeart/2005/8/layout/hierarchy3"/>
    <dgm:cxn modelId="{4CC16B1F-A938-4EFB-8147-2F1C2C7779CE}" type="presParOf" srcId="{22CE3B0B-5230-4C6C-9130-9834F6F771EA}" destId="{0DACDEE6-99AB-4903-BA75-8E156E5EFDAA}" srcOrd="7" destOrd="0" presId="urn:microsoft.com/office/officeart/2005/8/layout/hierarchy3"/>
    <dgm:cxn modelId="{753A7112-99C6-441B-B6F6-4592A2D4B054}" type="presParOf" srcId="{22CE3B0B-5230-4C6C-9130-9834F6F771EA}" destId="{51151C89-CF69-4564-9E06-B7B51AF46EFB}" srcOrd="8" destOrd="0" presId="urn:microsoft.com/office/officeart/2005/8/layout/hierarchy3"/>
    <dgm:cxn modelId="{D003B178-EFA8-40C2-B4F1-42C821B7A166}" type="presParOf" srcId="{22CE3B0B-5230-4C6C-9130-9834F6F771EA}" destId="{C6F9F30E-11C7-4AB7-9AE0-37E33211827B}" srcOrd="9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2299C428-B602-4947-8782-3ECDED4AA791}" type="presParOf" srcId="{2A8DE49F-9CBB-45D3-84FA-AEB202D9DE4A}" destId="{8FAE5B88-4EAE-43E3-849F-9BFABF6E658B}" srcOrd="6" destOrd="0" presId="urn:microsoft.com/office/officeart/2005/8/layout/hierarchy3"/>
    <dgm:cxn modelId="{46E1EA47-D909-4B35-951A-B574038F47CF}" type="presParOf" srcId="{2A8DE49F-9CBB-45D3-84FA-AEB202D9DE4A}" destId="{62D8006E-CFEE-488A-8A80-75A03A1885D1}" srcOrd="7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  <dgm:cxn modelId="{BF81BAAB-B1A4-44E0-95AF-C1E4BDCC45B1}" type="presParOf" srcId="{4E443F50-A84B-4E3F-B798-E75AB33E0E8A}" destId="{4F09B1F1-4DC6-4E01-B11E-1631432CC589}" srcOrd="6" destOrd="0" presId="urn:microsoft.com/office/officeart/2005/8/layout/hierarchy3"/>
    <dgm:cxn modelId="{700259CD-C61F-40A6-8027-F21E85127088}" type="presParOf" srcId="{4E443F50-A84B-4E3F-B798-E75AB33E0E8A}" destId="{C6C29C88-377E-495B-A0FA-BFCA3EBB1DA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General de Indicadores</a:t>
          </a:r>
          <a:endParaRPr lang="es-AR" sz="16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Panel de Control (MPC)</a:t>
          </a:r>
          <a:endParaRPr lang="es-AR" sz="16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Monitoreo y Alertas</a:t>
          </a:r>
          <a:endParaRPr lang="es-AR" sz="16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Estado Dispositivos 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CCTV</a:t>
          </a:r>
          <a:endParaRPr lang="es-AR" sz="16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6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D9818BA9-FB2B-4CE1-885D-A9CA32012436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Tickets</a:t>
          </a:r>
          <a:endParaRPr lang="es-AR" sz="1600" dirty="0"/>
        </a:p>
      </dgm:t>
    </dgm:pt>
    <dgm:pt modelId="{BCB9622D-0122-45BF-9E10-3E9D8C0B19ED}" type="parTrans" cxnId="{F452B9E4-D47A-4C62-9A0A-277F3F8C471D}">
      <dgm:prSet/>
      <dgm:spPr/>
      <dgm:t>
        <a:bodyPr/>
        <a:lstStyle/>
        <a:p>
          <a:endParaRPr lang="es-AR"/>
        </a:p>
      </dgm:t>
    </dgm:pt>
    <dgm:pt modelId="{A60DA739-926D-47F8-9872-489890852903}" type="sibTrans" cxnId="{F452B9E4-D47A-4C62-9A0A-277F3F8C471D}">
      <dgm:prSet/>
      <dgm:spPr/>
      <dgm:t>
        <a:bodyPr/>
        <a:lstStyle/>
        <a:p>
          <a:endParaRPr lang="es-AR"/>
        </a:p>
      </dgm:t>
    </dgm:pt>
    <dgm:pt modelId="{9F67A972-5EDB-4887-8F8B-D1AF4EE926DB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Bandas Horarias</a:t>
          </a:r>
          <a:endParaRPr lang="es-AR" sz="1600" dirty="0"/>
        </a:p>
      </dgm:t>
    </dgm:pt>
    <dgm:pt modelId="{56707682-7C90-4E10-BC3C-39F3AB856F5F}" type="parTrans" cxnId="{1F40AC59-C296-4170-8F5A-0ACBAE0F7614}">
      <dgm:prSet/>
      <dgm:spPr/>
      <dgm:t>
        <a:bodyPr/>
        <a:lstStyle/>
        <a:p>
          <a:endParaRPr lang="es-AR"/>
        </a:p>
      </dgm:t>
    </dgm:pt>
    <dgm:pt modelId="{54A0DEB9-593B-445B-8E12-867A95BB124F}" type="sibTrans" cxnId="{1F40AC59-C296-4170-8F5A-0ACBAE0F7614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5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5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5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5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5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5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  <dgm:pt modelId="{B673A448-82F3-45C2-AE44-C602E88785AF}" type="pres">
      <dgm:prSet presAssocID="{BCB9622D-0122-45BF-9E10-3E9D8C0B19ED}" presName="conn2-1" presStyleLbl="parChTrans1D2" presStyleIdx="3" presStyleCnt="5"/>
      <dgm:spPr/>
      <dgm:t>
        <a:bodyPr/>
        <a:lstStyle/>
        <a:p>
          <a:endParaRPr lang="es-AR"/>
        </a:p>
      </dgm:t>
    </dgm:pt>
    <dgm:pt modelId="{23C3280F-728F-432C-9BD2-BAE0ACC07CE5}" type="pres">
      <dgm:prSet presAssocID="{BCB9622D-0122-45BF-9E10-3E9D8C0B19ED}" presName="connTx" presStyleLbl="parChTrans1D2" presStyleIdx="3" presStyleCnt="5"/>
      <dgm:spPr/>
      <dgm:t>
        <a:bodyPr/>
        <a:lstStyle/>
        <a:p>
          <a:endParaRPr lang="es-AR"/>
        </a:p>
      </dgm:t>
    </dgm:pt>
    <dgm:pt modelId="{6BDE5988-6F6B-476A-B484-03BB686BFF36}" type="pres">
      <dgm:prSet presAssocID="{D9818BA9-FB2B-4CE1-885D-A9CA32012436}" presName="root2" presStyleCnt="0"/>
      <dgm:spPr/>
    </dgm:pt>
    <dgm:pt modelId="{30A27182-B26E-475E-8105-D48B2443F214}" type="pres">
      <dgm:prSet presAssocID="{D9818BA9-FB2B-4CE1-885D-A9CA3201243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0587F31-3F23-4AD0-9721-86465652F62E}" type="pres">
      <dgm:prSet presAssocID="{D9818BA9-FB2B-4CE1-885D-A9CA32012436}" presName="level3hierChild" presStyleCnt="0"/>
      <dgm:spPr/>
    </dgm:pt>
    <dgm:pt modelId="{E04404AC-ADA1-4294-88E9-4C105B50E691}" type="pres">
      <dgm:prSet presAssocID="{56707682-7C90-4E10-BC3C-39F3AB856F5F}" presName="conn2-1" presStyleLbl="parChTrans1D2" presStyleIdx="4" presStyleCnt="5"/>
      <dgm:spPr/>
      <dgm:t>
        <a:bodyPr/>
        <a:lstStyle/>
        <a:p>
          <a:endParaRPr lang="es-AR"/>
        </a:p>
      </dgm:t>
    </dgm:pt>
    <dgm:pt modelId="{E342491F-9B59-4A8B-B70D-4A6E363C3976}" type="pres">
      <dgm:prSet presAssocID="{56707682-7C90-4E10-BC3C-39F3AB856F5F}" presName="connTx" presStyleLbl="parChTrans1D2" presStyleIdx="4" presStyleCnt="5"/>
      <dgm:spPr/>
      <dgm:t>
        <a:bodyPr/>
        <a:lstStyle/>
        <a:p>
          <a:endParaRPr lang="es-AR"/>
        </a:p>
      </dgm:t>
    </dgm:pt>
    <dgm:pt modelId="{5C31DD04-53A3-44DD-87E6-AF10F73784C0}" type="pres">
      <dgm:prSet presAssocID="{9F67A972-5EDB-4887-8F8B-D1AF4EE926DB}" presName="root2" presStyleCnt="0"/>
      <dgm:spPr/>
    </dgm:pt>
    <dgm:pt modelId="{BBD7CC69-6946-403F-A88C-C255044845AF}" type="pres">
      <dgm:prSet presAssocID="{9F67A972-5EDB-4887-8F8B-D1AF4EE926D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C468719-BB9F-4959-9708-C85EA55816B2}" type="pres">
      <dgm:prSet presAssocID="{9F67A972-5EDB-4887-8F8B-D1AF4EE926DB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54C51EA-634A-41D1-8BDB-D184B77A0D53}" type="presOf" srcId="{D9818BA9-FB2B-4CE1-885D-A9CA32012436}" destId="{30A27182-B26E-475E-8105-D48B2443F214}" srcOrd="0" destOrd="0" presId="urn:microsoft.com/office/officeart/2008/layout/HorizontalMultiLevelHierarchy"/>
    <dgm:cxn modelId="{1F40AC59-C296-4170-8F5A-0ACBAE0F7614}" srcId="{A03F83E2-CCCF-47BB-9CD1-12393B711333}" destId="{9F67A972-5EDB-4887-8F8B-D1AF4EE926DB}" srcOrd="4" destOrd="0" parTransId="{56707682-7C90-4E10-BC3C-39F3AB856F5F}" sibTransId="{54A0DEB9-593B-445B-8E12-867A95BB124F}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9D5C4212-0627-46C4-98A7-3CDC6EEEE665}" type="presOf" srcId="{9F67A972-5EDB-4887-8F8B-D1AF4EE926DB}" destId="{BBD7CC69-6946-403F-A88C-C255044845AF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B96718D3-EA1D-43EC-959D-3FB3753CAE74}" type="presOf" srcId="{56707682-7C90-4E10-BC3C-39F3AB856F5F}" destId="{E04404AC-ADA1-4294-88E9-4C105B50E691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75D06125-22EF-474F-8258-26A6FF31D292}" type="presOf" srcId="{56707682-7C90-4E10-BC3C-39F3AB856F5F}" destId="{E342491F-9B59-4A8B-B70D-4A6E363C3976}" srcOrd="1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C3F5C24-4F43-46DA-9BEE-36DE23AF0702}" type="presOf" srcId="{BCB9622D-0122-45BF-9E10-3E9D8C0B19ED}" destId="{23C3280F-728F-432C-9BD2-BAE0ACC07CE5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F452B9E4-D47A-4C62-9A0A-277F3F8C471D}" srcId="{A03F83E2-CCCF-47BB-9CD1-12393B711333}" destId="{D9818BA9-FB2B-4CE1-885D-A9CA32012436}" srcOrd="3" destOrd="0" parTransId="{BCB9622D-0122-45BF-9E10-3E9D8C0B19ED}" sibTransId="{A60DA739-926D-47F8-9872-489890852903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EEE5FEE2-68CE-4DCC-9304-2E156E305E5E}" type="presOf" srcId="{BCB9622D-0122-45BF-9E10-3E9D8C0B19ED}" destId="{B673A448-82F3-45C2-AE44-C602E88785AF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  <dgm:cxn modelId="{5FDC35E3-8552-4B91-870D-1536EE89D1BF}" type="presParOf" srcId="{B9C50D5A-0966-4246-B328-44FD9E825689}" destId="{B673A448-82F3-45C2-AE44-C602E88785AF}" srcOrd="6" destOrd="0" presId="urn:microsoft.com/office/officeart/2008/layout/HorizontalMultiLevelHierarchy"/>
    <dgm:cxn modelId="{C7EB9E5D-91A8-4B9D-9B40-B370A0B6DAE4}" type="presParOf" srcId="{B673A448-82F3-45C2-AE44-C602E88785AF}" destId="{23C3280F-728F-432C-9BD2-BAE0ACC07CE5}" srcOrd="0" destOrd="0" presId="urn:microsoft.com/office/officeart/2008/layout/HorizontalMultiLevelHierarchy"/>
    <dgm:cxn modelId="{7A1E8A38-EDCB-421B-999F-B4C0377A9040}" type="presParOf" srcId="{B9C50D5A-0966-4246-B328-44FD9E825689}" destId="{6BDE5988-6F6B-476A-B484-03BB686BFF36}" srcOrd="7" destOrd="0" presId="urn:microsoft.com/office/officeart/2008/layout/HorizontalMultiLevelHierarchy"/>
    <dgm:cxn modelId="{49772862-6F9A-4545-B0F5-DDA1B7B474B6}" type="presParOf" srcId="{6BDE5988-6F6B-476A-B484-03BB686BFF36}" destId="{30A27182-B26E-475E-8105-D48B2443F214}" srcOrd="0" destOrd="0" presId="urn:microsoft.com/office/officeart/2008/layout/HorizontalMultiLevelHierarchy"/>
    <dgm:cxn modelId="{679AFBB4-83B0-48DC-8EE5-5D6D8B54D5F0}" type="presParOf" srcId="{6BDE5988-6F6B-476A-B484-03BB686BFF36}" destId="{30587F31-3F23-4AD0-9721-86465652F62E}" srcOrd="1" destOrd="0" presId="urn:microsoft.com/office/officeart/2008/layout/HorizontalMultiLevelHierarchy"/>
    <dgm:cxn modelId="{715BA72A-9B53-45E1-8917-7D2CC9017032}" type="presParOf" srcId="{B9C50D5A-0966-4246-B328-44FD9E825689}" destId="{E04404AC-ADA1-4294-88E9-4C105B50E691}" srcOrd="8" destOrd="0" presId="urn:microsoft.com/office/officeart/2008/layout/HorizontalMultiLevelHierarchy"/>
    <dgm:cxn modelId="{87B8170B-C4E0-454E-8FBE-46039F1EA336}" type="presParOf" srcId="{E04404AC-ADA1-4294-88E9-4C105B50E691}" destId="{E342491F-9B59-4A8B-B70D-4A6E363C3976}" srcOrd="0" destOrd="0" presId="urn:microsoft.com/office/officeart/2008/layout/HorizontalMultiLevelHierarchy"/>
    <dgm:cxn modelId="{2538877C-CAF7-4B79-A7CE-9858A936EAA0}" type="presParOf" srcId="{B9C50D5A-0966-4246-B328-44FD9E825689}" destId="{5C31DD04-53A3-44DD-87E6-AF10F73784C0}" srcOrd="9" destOrd="0" presId="urn:microsoft.com/office/officeart/2008/layout/HorizontalMultiLevelHierarchy"/>
    <dgm:cxn modelId="{7746A571-C9B9-4EB5-9159-F555C2FA4419}" type="presParOf" srcId="{5C31DD04-53A3-44DD-87E6-AF10F73784C0}" destId="{BBD7CC69-6946-403F-A88C-C255044845AF}" srcOrd="0" destOrd="0" presId="urn:microsoft.com/office/officeart/2008/layout/HorizontalMultiLevelHierarchy"/>
    <dgm:cxn modelId="{4F504EB9-5F91-4531-BDB6-55051D6560F0}" type="presParOf" srcId="{5C31DD04-53A3-44DD-87E6-AF10F73784C0}" destId="{EC468719-BB9F-4959-9708-C85EA55816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Gestión de Activos</a:t>
          </a:r>
          <a:endParaRPr lang="es-AR" sz="16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Administración de Procesos de Negocio</a:t>
          </a:r>
          <a:endParaRPr lang="es-AR" sz="16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600" dirty="0" smtClean="0"/>
            <a:t>Módulo Procesos de Negocio 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Interacción</a:t>
          </a:r>
          <a:endParaRPr lang="es-AR" sz="16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6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11C6FB0E-EA50-4DD1-9094-31E2D3FC409D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Pagos</a:t>
          </a:r>
          <a:endParaRPr lang="es-AR" sz="1600" dirty="0"/>
        </a:p>
      </dgm:t>
    </dgm:pt>
    <dgm:pt modelId="{8EBB627B-D283-4624-974D-3956C3467180}" type="parTrans" cxnId="{2C2A5FF9-83A3-4C0F-A7B8-6B026F890579}">
      <dgm:prSet/>
      <dgm:spPr/>
      <dgm:t>
        <a:bodyPr/>
        <a:lstStyle/>
        <a:p>
          <a:endParaRPr lang="es-AR"/>
        </a:p>
      </dgm:t>
    </dgm:pt>
    <dgm:pt modelId="{19A1DD20-D91C-4687-878C-8E96F0ACF38A}" type="sibTrans" cxnId="{2C2A5FF9-83A3-4C0F-A7B8-6B026F890579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4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4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4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  <dgm:pt modelId="{6BCED30B-B0B7-4567-9C29-205169A9EF9E}" type="pres">
      <dgm:prSet presAssocID="{8EBB627B-D283-4624-974D-3956C3467180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21754C37-8D24-4120-9175-BB1C01185A64}" type="pres">
      <dgm:prSet presAssocID="{8EBB627B-D283-4624-974D-3956C3467180}" presName="connTx" presStyleLbl="parChTrans1D2" presStyleIdx="3" presStyleCnt="4"/>
      <dgm:spPr/>
      <dgm:t>
        <a:bodyPr/>
        <a:lstStyle/>
        <a:p>
          <a:endParaRPr lang="es-AR"/>
        </a:p>
      </dgm:t>
    </dgm:pt>
    <dgm:pt modelId="{22A37D80-26EC-4A32-95D8-5154B3A5F817}" type="pres">
      <dgm:prSet presAssocID="{11C6FB0E-EA50-4DD1-9094-31E2D3FC409D}" presName="root2" presStyleCnt="0"/>
      <dgm:spPr/>
    </dgm:pt>
    <dgm:pt modelId="{9CFC093E-7656-4E3C-A5F0-846D17534CE9}" type="pres">
      <dgm:prSet presAssocID="{11C6FB0E-EA50-4DD1-9094-31E2D3FC409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2E5227-2D7B-462F-B05E-BBA576FEF7BE}" type="pres">
      <dgm:prSet presAssocID="{11C6FB0E-EA50-4DD1-9094-31E2D3FC409D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2C2A5FF9-83A3-4C0F-A7B8-6B026F890579}" srcId="{6E39E29D-DC95-4E25-BA70-87A1551FEA23}" destId="{11C6FB0E-EA50-4DD1-9094-31E2D3FC409D}" srcOrd="3" destOrd="0" parTransId="{8EBB627B-D283-4624-974D-3956C3467180}" sibTransId="{19A1DD20-D91C-4687-878C-8E96F0ACF38A}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860287A1-F7C0-4855-A0B1-04F3313573BB}" type="presOf" srcId="{8EBB627B-D283-4624-974D-3956C3467180}" destId="{21754C37-8D24-4120-9175-BB1C01185A64}" srcOrd="1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9167F3C3-DC36-4DF1-A7FE-B4338239EB79}" type="presOf" srcId="{11C6FB0E-EA50-4DD1-9094-31E2D3FC409D}" destId="{9CFC093E-7656-4E3C-A5F0-846D17534CE9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89554152-7A43-496B-8BBF-6656CDD07752}" type="presOf" srcId="{8EBB627B-D283-4624-974D-3956C3467180}" destId="{6BCED30B-B0B7-4567-9C29-205169A9EF9E}" srcOrd="0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  <dgm:cxn modelId="{0EFA5822-1D85-4084-89B6-7697385109AE}" type="presParOf" srcId="{2C192097-D3FA-4948-9FFA-60F1EE0680B2}" destId="{6BCED30B-B0B7-4567-9C29-205169A9EF9E}" srcOrd="6" destOrd="0" presId="urn:microsoft.com/office/officeart/2008/layout/HorizontalMultiLevelHierarchy"/>
    <dgm:cxn modelId="{127D70BC-6D88-4D13-9870-38A10C6CE1F0}" type="presParOf" srcId="{6BCED30B-B0B7-4567-9C29-205169A9EF9E}" destId="{21754C37-8D24-4120-9175-BB1C01185A64}" srcOrd="0" destOrd="0" presId="urn:microsoft.com/office/officeart/2008/layout/HorizontalMultiLevelHierarchy"/>
    <dgm:cxn modelId="{2DEEFD78-D8F1-4D18-B20E-28A41991B8A6}" type="presParOf" srcId="{2C192097-D3FA-4948-9FFA-60F1EE0680B2}" destId="{22A37D80-26EC-4A32-95D8-5154B3A5F817}" srcOrd="7" destOrd="0" presId="urn:microsoft.com/office/officeart/2008/layout/HorizontalMultiLevelHierarchy"/>
    <dgm:cxn modelId="{86E3500C-B7C6-426B-9F78-AAA25213BF8C}" type="presParOf" srcId="{22A37D80-26EC-4A32-95D8-5154B3A5F817}" destId="{9CFC093E-7656-4E3C-A5F0-846D17534CE9}" srcOrd="0" destOrd="0" presId="urn:microsoft.com/office/officeart/2008/layout/HorizontalMultiLevelHierarchy"/>
    <dgm:cxn modelId="{F1A668ED-9A8C-4AAF-9014-CB8064269AD4}" type="presParOf" srcId="{22A37D80-26EC-4A32-95D8-5154B3A5F817}" destId="{F72E5227-2D7B-462F-B05E-BBA576FEF7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43DE032B-762C-4208-8BBF-113CE5DE6B3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Infraestructura</a:t>
          </a:r>
          <a:endParaRPr lang="es-AR" sz="1600" dirty="0"/>
        </a:p>
      </dgm:t>
    </dgm:pt>
    <dgm:pt modelId="{9F2C8FAC-C705-43C1-A465-BA9B8AE49A89}" type="parTrans" cxnId="{62DB4567-02F0-43BF-8DEF-31451A15FC50}">
      <dgm:prSet/>
      <dgm:spPr/>
      <dgm:t>
        <a:bodyPr/>
        <a:lstStyle/>
        <a:p>
          <a:endParaRPr lang="es-AR"/>
        </a:p>
      </dgm:t>
    </dgm:pt>
    <dgm:pt modelId="{7D0BF220-E1AD-48C8-BEAF-BA2F9AF0D4E8}" type="sibTrans" cxnId="{62DB4567-02F0-43BF-8DEF-31451A15FC50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4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4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4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4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4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4" custScaleY="183821" custLinFactNeighborX="-54761" custLinFactNeighborY="-420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  <dgm:pt modelId="{A7596288-58DA-4445-A39C-9A3850DD5F22}" type="pres">
      <dgm:prSet presAssocID="{9F2C8FAC-C705-43C1-A465-BA9B8AE49A89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A1BEA0E3-2E0E-4D33-B451-9B1D4E28FD25}" type="pres">
      <dgm:prSet presAssocID="{9F2C8FAC-C705-43C1-A465-BA9B8AE49A89}" presName="connTx" presStyleLbl="parChTrans1D2" presStyleIdx="3" presStyleCnt="4"/>
      <dgm:spPr/>
      <dgm:t>
        <a:bodyPr/>
        <a:lstStyle/>
        <a:p>
          <a:endParaRPr lang="es-AR"/>
        </a:p>
      </dgm:t>
    </dgm:pt>
    <dgm:pt modelId="{E3703B6A-EDEF-494B-BFA7-E1A9BA48A7FF}" type="pres">
      <dgm:prSet presAssocID="{43DE032B-762C-4208-8BBF-113CE5DE6B35}" presName="root2" presStyleCnt="0"/>
      <dgm:spPr/>
    </dgm:pt>
    <dgm:pt modelId="{2D4A2E43-6014-4F6A-9078-93E25AB77B99}" type="pres">
      <dgm:prSet presAssocID="{43DE032B-762C-4208-8BBF-113CE5DE6B35}" presName="LevelTwoTextNode" presStyleLbl="node2" presStyleIdx="3" presStyleCnt="4" custScaleY="149875" custLinFactNeighborX="-53578" custLinFactNeighborY="4033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8043755-FEA2-41BD-B45E-E76178B6DDD9}" type="pres">
      <dgm:prSet presAssocID="{43DE032B-762C-4208-8BBF-113CE5DE6B3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F33C5BB9-09FE-42C6-A602-166F3ED01174}" type="presOf" srcId="{43DE032B-762C-4208-8BBF-113CE5DE6B35}" destId="{2D4A2E43-6014-4F6A-9078-93E25AB77B99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57121712-3BB9-4834-977B-DDAED7096545}" type="presOf" srcId="{9F2C8FAC-C705-43C1-A465-BA9B8AE49A89}" destId="{A7596288-58DA-4445-A39C-9A3850DD5F22}" srcOrd="0" destOrd="0" presId="urn:microsoft.com/office/officeart/2008/layout/HorizontalMultiLevelHierarchy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62DB4567-02F0-43BF-8DEF-31451A15FC50}" srcId="{E0538FB1-FF7D-4385-845A-88550971BF40}" destId="{43DE032B-762C-4208-8BBF-113CE5DE6B35}" srcOrd="3" destOrd="0" parTransId="{9F2C8FAC-C705-43C1-A465-BA9B8AE49A89}" sibTransId="{7D0BF220-E1AD-48C8-BEAF-BA2F9AF0D4E8}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F65E3D0-ACB6-495C-8DBA-E603949BC0B1}" type="presOf" srcId="{9F2C8FAC-C705-43C1-A465-BA9B8AE49A89}" destId="{A1BEA0E3-2E0E-4D33-B451-9B1D4E28FD25}" srcOrd="1" destOrd="0" presId="urn:microsoft.com/office/officeart/2008/layout/HorizontalMultiLevelHierarchy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  <dgm:cxn modelId="{570439F9-61E2-4A39-AEC0-6E548003A67A}" type="presParOf" srcId="{59C6C5AB-D441-4844-8AD2-5AB9BF820439}" destId="{A7596288-58DA-4445-A39C-9A3850DD5F22}" srcOrd="6" destOrd="0" presId="urn:microsoft.com/office/officeart/2008/layout/HorizontalMultiLevelHierarchy"/>
    <dgm:cxn modelId="{EEAD4371-F718-482C-A870-2F14154DF71C}" type="presParOf" srcId="{A7596288-58DA-4445-A39C-9A3850DD5F22}" destId="{A1BEA0E3-2E0E-4D33-B451-9B1D4E28FD25}" srcOrd="0" destOrd="0" presId="urn:microsoft.com/office/officeart/2008/layout/HorizontalMultiLevelHierarchy"/>
    <dgm:cxn modelId="{4E960819-5AAC-474B-B238-05EFDE4A1204}" type="presParOf" srcId="{59C6C5AB-D441-4844-8AD2-5AB9BF820439}" destId="{E3703B6A-EDEF-494B-BFA7-E1A9BA48A7FF}" srcOrd="7" destOrd="0" presId="urn:microsoft.com/office/officeart/2008/layout/HorizontalMultiLevelHierarchy"/>
    <dgm:cxn modelId="{DD357880-63F3-4ECE-9AD7-980AC9128898}" type="presParOf" srcId="{E3703B6A-EDEF-494B-BFA7-E1A9BA48A7FF}" destId="{2D4A2E43-6014-4F6A-9078-93E25AB77B99}" srcOrd="0" destOrd="0" presId="urn:microsoft.com/office/officeart/2008/layout/HorizontalMultiLevelHierarchy"/>
    <dgm:cxn modelId="{C6890128-68AC-4E1D-9AD9-DE38E694A339}" type="presParOf" srcId="{E3703B6A-EDEF-494B-BFA7-E1A9BA48A7FF}" destId="{78043755-FEA2-41BD-B45E-E76178B6DD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Planificador </a:t>
          </a:r>
          <a:r>
            <a:rPr lang="es-ES" dirty="0" smtClean="0"/>
            <a:t>con titulo de Ingeniero en Informática.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de Alta 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</a:t>
          </a:r>
          <a:r>
            <a:rPr lang="es-ES" b="1" dirty="0" smtClean="0"/>
            <a:t>Condiciones de </a:t>
          </a:r>
          <a:r>
            <a:rPr lang="es-ES" b="1" dirty="0" smtClean="0"/>
            <a:t>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Arquitecto de Software </a:t>
          </a:r>
          <a:r>
            <a:rPr lang="es-ES" dirty="0" smtClean="0"/>
            <a:t>con 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Planificador, 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Arquitecto de Software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  <dgm:t>
        <a:bodyPr/>
        <a:lstStyle/>
        <a:p>
          <a:endParaRPr lang="es-AR"/>
        </a:p>
      </dgm:t>
    </dgm:pt>
    <dgm:pt modelId="{9D7EAEF2-8ED1-4AB2-A05B-D9979739AFF8}" type="sibTrans" cxnId="{0ED40221-82D5-4397-AEBD-0283DB537110}">
      <dgm:prSet/>
      <dgm:spPr/>
      <dgm:t>
        <a:bodyPr/>
        <a:lstStyle/>
        <a:p>
          <a:endParaRPr lang="es-AR"/>
        </a:p>
      </dgm:t>
    </dgm:pt>
    <dgm:pt modelId="{49E01BD1-9A1E-43E5-9967-42C4361763CC}">
      <dgm:prSet phldrT="[Texto]"/>
      <dgm:spPr/>
      <dgm:t>
        <a:bodyPr/>
        <a:lstStyle/>
        <a:p>
          <a:r>
            <a:rPr lang="es-AR" b="1" dirty="0" smtClean="0"/>
            <a:t>C.6. Actualización normativa </a:t>
          </a:r>
          <a:r>
            <a:rPr lang="es-AR" dirty="0" smtClean="0"/>
            <a:t>según </a:t>
          </a:r>
          <a:r>
            <a:rPr lang="es-AR" dirty="0" smtClean="0"/>
            <a:t>ISO90012015.</a:t>
          </a:r>
          <a:endParaRPr lang="es-AR" dirty="0"/>
        </a:p>
      </dgm:t>
    </dgm:pt>
    <dgm:pt modelId="{3AE3E32C-6D5C-4A56-8121-449814F2E391}" type="parTrans" cxnId="{8C7717FA-168A-49D5-B0DB-09C9E107F525}">
      <dgm:prSet/>
      <dgm:spPr/>
    </dgm:pt>
    <dgm:pt modelId="{48A706CE-C259-41DD-A3EB-C0ACEC97C164}" type="sibTrans" cxnId="{8C7717FA-168A-49D5-B0DB-09C9E107F525}">
      <dgm:prSet/>
      <dgm:spPr/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6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8C7717FA-168A-49D5-B0DB-09C9E107F525}" srcId="{6C0538BA-51F9-4382-AE89-3C89D16EFC6A}" destId="{49E01BD1-9A1E-43E5-9967-42C4361763CC}" srcOrd="5" destOrd="0" parTransId="{3AE3E32C-6D5C-4A56-8121-449814F2E391}" sibTransId="{48A706CE-C259-41DD-A3EB-C0ACEC97C164}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6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C8FA6135-8927-4E48-B0C0-4DCAC350A82D}" type="presOf" srcId="{49E01BD1-9A1E-43E5-9967-42C4361763CC}" destId="{A7F8D07B-1050-40CB-BD62-4F44194AF4BB}" srcOrd="0" destOrd="5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EC20DA-3C10-4AA5-9FEF-70072D28B77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4FA06D-4B3A-4624-A4D1-BB010B71F08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ES" b="1" dirty="0" smtClean="0"/>
            <a:t>Planificador (Ingeniero Informática)</a:t>
          </a:r>
          <a:endParaRPr lang="es-AR" b="1" dirty="0"/>
        </a:p>
      </dgm:t>
    </dgm:pt>
    <dgm:pt modelId="{E4C40650-967A-498A-9DF8-518C8FAFB287}" type="parTrans" cxnId="{2A926370-923A-4D19-832D-D1A9A0BD8960}">
      <dgm:prSet/>
      <dgm:spPr/>
      <dgm:t>
        <a:bodyPr/>
        <a:lstStyle/>
        <a:p>
          <a:endParaRPr lang="es-AR"/>
        </a:p>
      </dgm:t>
    </dgm:pt>
    <dgm:pt modelId="{5CEC3634-1257-48F2-A3D9-97CB3BE9683A}" type="sibTrans" cxnId="{2A926370-923A-4D19-832D-D1A9A0BD8960}">
      <dgm:prSet/>
      <dgm:spPr/>
      <dgm:t>
        <a:bodyPr/>
        <a:lstStyle/>
        <a:p>
          <a:endParaRPr lang="es-AR"/>
        </a:p>
      </dgm:t>
    </dgm:pt>
    <dgm:pt modelId="{0A3D5A79-9C56-4947-85B2-CA693EBF9D7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s-ES" b="1" smtClean="0"/>
            <a:t>Líder de Proyecto (Certificación PMI)</a:t>
          </a:r>
          <a:endParaRPr lang="es-AR" b="1" dirty="0"/>
        </a:p>
      </dgm:t>
    </dgm:pt>
    <dgm:pt modelId="{D597AB97-416F-4082-815E-86E9D8D1407D}" type="parTrans" cxnId="{13EF2DA5-E118-43DD-9B2C-C43BEEFCB9D1}">
      <dgm:prSet/>
      <dgm:spPr/>
      <dgm:t>
        <a:bodyPr/>
        <a:lstStyle/>
        <a:p>
          <a:endParaRPr lang="es-AR"/>
        </a:p>
      </dgm:t>
    </dgm:pt>
    <dgm:pt modelId="{1D3E9381-8DEB-46FD-9C6A-DEAB508C4889}" type="sibTrans" cxnId="{13EF2DA5-E118-43DD-9B2C-C43BEEFCB9D1}">
      <dgm:prSet/>
      <dgm:spPr/>
      <dgm:t>
        <a:bodyPr/>
        <a:lstStyle/>
        <a:p>
          <a:endParaRPr lang="es-AR"/>
        </a:p>
      </dgm:t>
    </dgm:pt>
    <dgm:pt modelId="{EEB1B8A7-A613-4ED9-B469-7594A69F2A3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es-ES" b="1" dirty="0" smtClean="0"/>
            <a:t>Arquitecto de Software (Ingeniero Informática)</a:t>
          </a:r>
          <a:endParaRPr lang="es-AR" b="1" dirty="0"/>
        </a:p>
      </dgm:t>
    </dgm:pt>
    <dgm:pt modelId="{FF568E91-E8D9-4631-959F-893B5BA345A7}" type="parTrans" cxnId="{C42A8FA2-2635-4FD7-92EF-B2E0B4A5DF35}">
      <dgm:prSet/>
      <dgm:spPr/>
      <dgm:t>
        <a:bodyPr/>
        <a:lstStyle/>
        <a:p>
          <a:endParaRPr lang="es-AR"/>
        </a:p>
      </dgm:t>
    </dgm:pt>
    <dgm:pt modelId="{D2AFBF79-2548-4E0A-97D1-661A652130AE}" type="sibTrans" cxnId="{C42A8FA2-2635-4FD7-92EF-B2E0B4A5DF35}">
      <dgm:prSet/>
      <dgm:spPr/>
      <dgm:t>
        <a:bodyPr/>
        <a:lstStyle/>
        <a:p>
          <a:endParaRPr lang="es-AR"/>
        </a:p>
      </dgm:t>
    </dgm:pt>
    <dgm:pt modelId="{BED8413C-42A6-46B4-8558-42856B9CAB0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s-ES" b="1" dirty="0" smtClean="0"/>
            <a:t>Auditor Interno (Norma ISO)</a:t>
          </a:r>
          <a:endParaRPr lang="es-AR" b="1" dirty="0"/>
        </a:p>
      </dgm:t>
    </dgm:pt>
    <dgm:pt modelId="{465215FD-B06A-470B-BB55-4623BE2C26A9}" type="parTrans" cxnId="{3CED31ED-E1AA-4CB6-8E00-AEF42727575F}">
      <dgm:prSet/>
      <dgm:spPr/>
      <dgm:t>
        <a:bodyPr/>
        <a:lstStyle/>
        <a:p>
          <a:endParaRPr lang="es-AR"/>
        </a:p>
      </dgm:t>
    </dgm:pt>
    <dgm:pt modelId="{48242B0E-691F-4B9B-A9DE-CF6C9BF25559}" type="sibTrans" cxnId="{3CED31ED-E1AA-4CB6-8E00-AEF42727575F}">
      <dgm:prSet/>
      <dgm:spPr/>
      <dgm:t>
        <a:bodyPr/>
        <a:lstStyle/>
        <a:p>
          <a:endParaRPr lang="es-AR"/>
        </a:p>
      </dgm:t>
    </dgm:pt>
    <dgm:pt modelId="{60E3C94F-E454-4FC6-B171-84EEFBF8F495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s-ES" b="1" dirty="0" smtClean="0"/>
            <a:t>Monitoreador (Operador)</a:t>
          </a:r>
          <a:endParaRPr lang="es-AR" b="1" dirty="0"/>
        </a:p>
      </dgm:t>
    </dgm:pt>
    <dgm:pt modelId="{7FE5EAA4-92E8-42AB-9F0E-E95D92ED7371}" type="parTrans" cxnId="{8314BC28-B897-4DE4-A9FF-F1D1FE70A0BE}">
      <dgm:prSet/>
      <dgm:spPr/>
      <dgm:t>
        <a:bodyPr/>
        <a:lstStyle/>
        <a:p>
          <a:endParaRPr lang="es-AR"/>
        </a:p>
      </dgm:t>
    </dgm:pt>
    <dgm:pt modelId="{624349CB-AB23-45BF-90DD-443CA92937D7}" type="sibTrans" cxnId="{8314BC28-B897-4DE4-A9FF-F1D1FE70A0BE}">
      <dgm:prSet/>
      <dgm:spPr/>
      <dgm:t>
        <a:bodyPr/>
        <a:lstStyle/>
        <a:p>
          <a:endParaRPr lang="es-AR"/>
        </a:p>
      </dgm:t>
    </dgm:pt>
    <dgm:pt modelId="{101E3CD4-52D5-4E16-9622-49AF90E87E81}" type="pres">
      <dgm:prSet presAssocID="{66EC20DA-3C10-4AA5-9FEF-70072D28B7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6C4A1ED-CD63-4C24-AAF3-ACB5830A7C3B}" type="pres">
      <dgm:prSet presAssocID="{E14FA06D-4B3A-4624-A4D1-BB010B71F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5CE322-3873-4BD9-85AB-9F7EF4EA1B32}" type="pres">
      <dgm:prSet presAssocID="{E14FA06D-4B3A-4624-A4D1-BB010B71F08D}" presName="spNode" presStyleCnt="0"/>
      <dgm:spPr/>
    </dgm:pt>
    <dgm:pt modelId="{18FC18BE-59ED-47D5-B8FD-10B096F18F55}" type="pres">
      <dgm:prSet presAssocID="{5CEC3634-1257-48F2-A3D9-97CB3BE9683A}" presName="sibTrans" presStyleLbl="sibTrans1D1" presStyleIdx="0" presStyleCnt="5"/>
      <dgm:spPr/>
      <dgm:t>
        <a:bodyPr/>
        <a:lstStyle/>
        <a:p>
          <a:endParaRPr lang="es-AR"/>
        </a:p>
      </dgm:t>
    </dgm:pt>
    <dgm:pt modelId="{D0A894A8-3527-4E55-B4D5-5E4D32A4FA19}" type="pres">
      <dgm:prSet presAssocID="{0A3D5A79-9C56-4947-85B2-CA693EBF9D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9F31AE-0D55-4B8C-8469-E8BAEF8917F5}" type="pres">
      <dgm:prSet presAssocID="{0A3D5A79-9C56-4947-85B2-CA693EBF9D7E}" presName="spNode" presStyleCnt="0"/>
      <dgm:spPr/>
    </dgm:pt>
    <dgm:pt modelId="{3D4FE719-1FE1-40B8-9D5A-4AC39DB4D8D4}" type="pres">
      <dgm:prSet presAssocID="{1D3E9381-8DEB-46FD-9C6A-DEAB508C4889}" presName="sibTrans" presStyleLbl="sibTrans1D1" presStyleIdx="1" presStyleCnt="5"/>
      <dgm:spPr/>
      <dgm:t>
        <a:bodyPr/>
        <a:lstStyle/>
        <a:p>
          <a:endParaRPr lang="es-AR"/>
        </a:p>
      </dgm:t>
    </dgm:pt>
    <dgm:pt modelId="{46164A91-A58A-4CB1-AA66-03F3C37C80C0}" type="pres">
      <dgm:prSet presAssocID="{EEB1B8A7-A613-4ED9-B469-7594A69F2A3E}" presName="node" presStyleLbl="node1" presStyleIdx="2" presStyleCnt="5" custRadScaleRad="101252" custRadScaleInc="-536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7F90A-E642-42BA-A958-C06C25A64BC0}" type="pres">
      <dgm:prSet presAssocID="{EEB1B8A7-A613-4ED9-B469-7594A69F2A3E}" presName="spNode" presStyleCnt="0"/>
      <dgm:spPr/>
    </dgm:pt>
    <dgm:pt modelId="{9030386E-7A4C-46C7-9645-1D3E3BF1CE65}" type="pres">
      <dgm:prSet presAssocID="{D2AFBF79-2548-4E0A-97D1-661A652130AE}" presName="sibTrans" presStyleLbl="sibTrans1D1" presStyleIdx="2" presStyleCnt="5"/>
      <dgm:spPr/>
      <dgm:t>
        <a:bodyPr/>
        <a:lstStyle/>
        <a:p>
          <a:endParaRPr lang="es-AR"/>
        </a:p>
      </dgm:t>
    </dgm:pt>
    <dgm:pt modelId="{A464D6F6-4C8D-49C9-9F2B-335E800358C4}" type="pres">
      <dgm:prSet presAssocID="{BED8413C-42A6-46B4-8558-42856B9CAB0B}" presName="node" presStyleLbl="node1" presStyleIdx="3" presStyleCnt="5" custRadScaleRad="99091" custRadScaleInc="567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1DC296-39C1-479F-9E36-87EC7DB5E2AC}" type="pres">
      <dgm:prSet presAssocID="{BED8413C-42A6-46B4-8558-42856B9CAB0B}" presName="spNode" presStyleCnt="0"/>
      <dgm:spPr/>
    </dgm:pt>
    <dgm:pt modelId="{FBDA223A-1E2D-4570-B7E2-D445A2A488D4}" type="pres">
      <dgm:prSet presAssocID="{48242B0E-691F-4B9B-A9DE-CF6C9BF25559}" presName="sibTrans" presStyleLbl="sibTrans1D1" presStyleIdx="3" presStyleCnt="5"/>
      <dgm:spPr/>
      <dgm:t>
        <a:bodyPr/>
        <a:lstStyle/>
        <a:p>
          <a:endParaRPr lang="es-AR"/>
        </a:p>
      </dgm:t>
    </dgm:pt>
    <dgm:pt modelId="{3451592F-2DE1-4899-A9D8-9D7D17C6C69D}" type="pres">
      <dgm:prSet presAssocID="{60E3C94F-E454-4FC6-B171-84EEFBF8F4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B57D5D-ECEA-4A76-A8C8-27CE96AAC305}" type="pres">
      <dgm:prSet presAssocID="{60E3C94F-E454-4FC6-B171-84EEFBF8F495}" presName="spNode" presStyleCnt="0"/>
      <dgm:spPr/>
    </dgm:pt>
    <dgm:pt modelId="{5E690538-AA14-4A11-8340-10BCBB1E5380}" type="pres">
      <dgm:prSet presAssocID="{624349CB-AB23-45BF-90DD-443CA92937D7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5185A7F0-62C3-4A73-994E-DB48CF2784BD}" type="presOf" srcId="{D2AFBF79-2548-4E0A-97D1-661A652130AE}" destId="{9030386E-7A4C-46C7-9645-1D3E3BF1CE65}" srcOrd="0" destOrd="0" presId="urn:microsoft.com/office/officeart/2005/8/layout/cycle6"/>
    <dgm:cxn modelId="{3CED31ED-E1AA-4CB6-8E00-AEF42727575F}" srcId="{66EC20DA-3C10-4AA5-9FEF-70072D28B77E}" destId="{BED8413C-42A6-46B4-8558-42856B9CAB0B}" srcOrd="3" destOrd="0" parTransId="{465215FD-B06A-470B-BB55-4623BE2C26A9}" sibTransId="{48242B0E-691F-4B9B-A9DE-CF6C9BF25559}"/>
    <dgm:cxn modelId="{C3C7A2BF-D439-4245-A9E8-22D4A43D8B40}" type="presOf" srcId="{624349CB-AB23-45BF-90DD-443CA92937D7}" destId="{5E690538-AA14-4A11-8340-10BCBB1E5380}" srcOrd="0" destOrd="0" presId="urn:microsoft.com/office/officeart/2005/8/layout/cycle6"/>
    <dgm:cxn modelId="{00EC319A-D774-49AC-A4A2-E35A175BDC8E}" type="presOf" srcId="{0A3D5A79-9C56-4947-85B2-CA693EBF9D7E}" destId="{D0A894A8-3527-4E55-B4D5-5E4D32A4FA19}" srcOrd="0" destOrd="0" presId="urn:microsoft.com/office/officeart/2005/8/layout/cycle6"/>
    <dgm:cxn modelId="{EC385583-0527-46A5-A9C1-31FC0008D42F}" type="presOf" srcId="{1D3E9381-8DEB-46FD-9C6A-DEAB508C4889}" destId="{3D4FE719-1FE1-40B8-9D5A-4AC39DB4D8D4}" srcOrd="0" destOrd="0" presId="urn:microsoft.com/office/officeart/2005/8/layout/cycle6"/>
    <dgm:cxn modelId="{13EF2DA5-E118-43DD-9B2C-C43BEEFCB9D1}" srcId="{66EC20DA-3C10-4AA5-9FEF-70072D28B77E}" destId="{0A3D5A79-9C56-4947-85B2-CA693EBF9D7E}" srcOrd="1" destOrd="0" parTransId="{D597AB97-416F-4082-815E-86E9D8D1407D}" sibTransId="{1D3E9381-8DEB-46FD-9C6A-DEAB508C4889}"/>
    <dgm:cxn modelId="{C42A8FA2-2635-4FD7-92EF-B2E0B4A5DF35}" srcId="{66EC20DA-3C10-4AA5-9FEF-70072D28B77E}" destId="{EEB1B8A7-A613-4ED9-B469-7594A69F2A3E}" srcOrd="2" destOrd="0" parTransId="{FF568E91-E8D9-4631-959F-893B5BA345A7}" sibTransId="{D2AFBF79-2548-4E0A-97D1-661A652130AE}"/>
    <dgm:cxn modelId="{12D5794E-D7E3-4FF9-9755-664C8672B5D8}" type="presOf" srcId="{5CEC3634-1257-48F2-A3D9-97CB3BE9683A}" destId="{18FC18BE-59ED-47D5-B8FD-10B096F18F55}" srcOrd="0" destOrd="0" presId="urn:microsoft.com/office/officeart/2005/8/layout/cycle6"/>
    <dgm:cxn modelId="{A51395C3-6D27-4C23-85F3-1A997324A0C5}" type="presOf" srcId="{EEB1B8A7-A613-4ED9-B469-7594A69F2A3E}" destId="{46164A91-A58A-4CB1-AA66-03F3C37C80C0}" srcOrd="0" destOrd="0" presId="urn:microsoft.com/office/officeart/2005/8/layout/cycle6"/>
    <dgm:cxn modelId="{8314BC28-B897-4DE4-A9FF-F1D1FE70A0BE}" srcId="{66EC20DA-3C10-4AA5-9FEF-70072D28B77E}" destId="{60E3C94F-E454-4FC6-B171-84EEFBF8F495}" srcOrd="4" destOrd="0" parTransId="{7FE5EAA4-92E8-42AB-9F0E-E95D92ED7371}" sibTransId="{624349CB-AB23-45BF-90DD-443CA92937D7}"/>
    <dgm:cxn modelId="{8A7156A6-AA21-474C-AF3A-123FE2F6F34D}" type="presOf" srcId="{BED8413C-42A6-46B4-8558-42856B9CAB0B}" destId="{A464D6F6-4C8D-49C9-9F2B-335E800358C4}" srcOrd="0" destOrd="0" presId="urn:microsoft.com/office/officeart/2005/8/layout/cycle6"/>
    <dgm:cxn modelId="{38E67C96-E4CD-4F76-89F5-82687A7F769E}" type="presOf" srcId="{66EC20DA-3C10-4AA5-9FEF-70072D28B77E}" destId="{101E3CD4-52D5-4E16-9622-49AF90E87E81}" srcOrd="0" destOrd="0" presId="urn:microsoft.com/office/officeart/2005/8/layout/cycle6"/>
    <dgm:cxn modelId="{76233A5B-24F2-45F1-AD22-DDF370FE1D3A}" type="presOf" srcId="{48242B0E-691F-4B9B-A9DE-CF6C9BF25559}" destId="{FBDA223A-1E2D-4570-B7E2-D445A2A488D4}" srcOrd="0" destOrd="0" presId="urn:microsoft.com/office/officeart/2005/8/layout/cycle6"/>
    <dgm:cxn modelId="{2A926370-923A-4D19-832D-D1A9A0BD8960}" srcId="{66EC20DA-3C10-4AA5-9FEF-70072D28B77E}" destId="{E14FA06D-4B3A-4624-A4D1-BB010B71F08D}" srcOrd="0" destOrd="0" parTransId="{E4C40650-967A-498A-9DF8-518C8FAFB287}" sibTransId="{5CEC3634-1257-48F2-A3D9-97CB3BE9683A}"/>
    <dgm:cxn modelId="{EE32278C-D074-4D45-AAD4-95D770F07A7E}" type="presOf" srcId="{60E3C94F-E454-4FC6-B171-84EEFBF8F495}" destId="{3451592F-2DE1-4899-A9D8-9D7D17C6C69D}" srcOrd="0" destOrd="0" presId="urn:microsoft.com/office/officeart/2005/8/layout/cycle6"/>
    <dgm:cxn modelId="{98240403-E137-441A-B592-84A3A13F1043}" type="presOf" srcId="{E14FA06D-4B3A-4624-A4D1-BB010B71F08D}" destId="{B6C4A1ED-CD63-4C24-AAF3-ACB5830A7C3B}" srcOrd="0" destOrd="0" presId="urn:microsoft.com/office/officeart/2005/8/layout/cycle6"/>
    <dgm:cxn modelId="{F47FC9DE-1C43-4D1F-B6DF-D6C14A21B886}" type="presParOf" srcId="{101E3CD4-52D5-4E16-9622-49AF90E87E81}" destId="{B6C4A1ED-CD63-4C24-AAF3-ACB5830A7C3B}" srcOrd="0" destOrd="0" presId="urn:microsoft.com/office/officeart/2005/8/layout/cycle6"/>
    <dgm:cxn modelId="{1EB57342-BDA1-42CE-B62E-1B83E5950066}" type="presParOf" srcId="{101E3CD4-52D5-4E16-9622-49AF90E87E81}" destId="{9D5CE322-3873-4BD9-85AB-9F7EF4EA1B32}" srcOrd="1" destOrd="0" presId="urn:microsoft.com/office/officeart/2005/8/layout/cycle6"/>
    <dgm:cxn modelId="{7F677FAD-AB39-410A-B057-C35782D62412}" type="presParOf" srcId="{101E3CD4-52D5-4E16-9622-49AF90E87E81}" destId="{18FC18BE-59ED-47D5-B8FD-10B096F18F55}" srcOrd="2" destOrd="0" presId="urn:microsoft.com/office/officeart/2005/8/layout/cycle6"/>
    <dgm:cxn modelId="{36099125-C4CF-47D3-B325-AB3F6514A857}" type="presParOf" srcId="{101E3CD4-52D5-4E16-9622-49AF90E87E81}" destId="{D0A894A8-3527-4E55-B4D5-5E4D32A4FA19}" srcOrd="3" destOrd="0" presId="urn:microsoft.com/office/officeart/2005/8/layout/cycle6"/>
    <dgm:cxn modelId="{FBDB3998-B94B-4410-9777-10BB2BD83BBE}" type="presParOf" srcId="{101E3CD4-52D5-4E16-9622-49AF90E87E81}" destId="{589F31AE-0D55-4B8C-8469-E8BAEF8917F5}" srcOrd="4" destOrd="0" presId="urn:microsoft.com/office/officeart/2005/8/layout/cycle6"/>
    <dgm:cxn modelId="{FD0DE925-022A-409A-AEA3-8FCD1303E3A4}" type="presParOf" srcId="{101E3CD4-52D5-4E16-9622-49AF90E87E81}" destId="{3D4FE719-1FE1-40B8-9D5A-4AC39DB4D8D4}" srcOrd="5" destOrd="0" presId="urn:microsoft.com/office/officeart/2005/8/layout/cycle6"/>
    <dgm:cxn modelId="{E85A17A6-F2EF-4C53-9FC9-F5D210E93098}" type="presParOf" srcId="{101E3CD4-52D5-4E16-9622-49AF90E87E81}" destId="{46164A91-A58A-4CB1-AA66-03F3C37C80C0}" srcOrd="6" destOrd="0" presId="urn:microsoft.com/office/officeart/2005/8/layout/cycle6"/>
    <dgm:cxn modelId="{8DFB4499-5861-4690-A609-26DB27719314}" type="presParOf" srcId="{101E3CD4-52D5-4E16-9622-49AF90E87E81}" destId="{6567F90A-E642-42BA-A958-C06C25A64BC0}" srcOrd="7" destOrd="0" presId="urn:microsoft.com/office/officeart/2005/8/layout/cycle6"/>
    <dgm:cxn modelId="{23A46EC9-30E6-465F-8824-1FBB4F18CF37}" type="presParOf" srcId="{101E3CD4-52D5-4E16-9622-49AF90E87E81}" destId="{9030386E-7A4C-46C7-9645-1D3E3BF1CE65}" srcOrd="8" destOrd="0" presId="urn:microsoft.com/office/officeart/2005/8/layout/cycle6"/>
    <dgm:cxn modelId="{BC0363C1-05DC-4F23-95EF-AF94611C5E25}" type="presParOf" srcId="{101E3CD4-52D5-4E16-9622-49AF90E87E81}" destId="{A464D6F6-4C8D-49C9-9F2B-335E800358C4}" srcOrd="9" destOrd="0" presId="urn:microsoft.com/office/officeart/2005/8/layout/cycle6"/>
    <dgm:cxn modelId="{0EB8587C-7834-4749-96B5-88FE18237F22}" type="presParOf" srcId="{101E3CD4-52D5-4E16-9622-49AF90E87E81}" destId="{FE1DC296-39C1-479F-9E36-87EC7DB5E2AC}" srcOrd="10" destOrd="0" presId="urn:microsoft.com/office/officeart/2005/8/layout/cycle6"/>
    <dgm:cxn modelId="{422FD87A-80CF-4140-A76A-2448E03356E4}" type="presParOf" srcId="{101E3CD4-52D5-4E16-9622-49AF90E87E81}" destId="{FBDA223A-1E2D-4570-B7E2-D445A2A488D4}" srcOrd="11" destOrd="0" presId="urn:microsoft.com/office/officeart/2005/8/layout/cycle6"/>
    <dgm:cxn modelId="{94C78F4F-EC9E-401D-9944-201E4EEBDBCD}" type="presParOf" srcId="{101E3CD4-52D5-4E16-9622-49AF90E87E81}" destId="{3451592F-2DE1-4899-A9D8-9D7D17C6C69D}" srcOrd="12" destOrd="0" presId="urn:microsoft.com/office/officeart/2005/8/layout/cycle6"/>
    <dgm:cxn modelId="{900CA633-A07B-41A1-ADBD-94F7AD636FF5}" type="presParOf" srcId="{101E3CD4-52D5-4E16-9622-49AF90E87E81}" destId="{76B57D5D-ECEA-4A76-A8C8-27CE96AAC305}" srcOrd="13" destOrd="0" presId="urn:microsoft.com/office/officeart/2005/8/layout/cycle6"/>
    <dgm:cxn modelId="{50A128FB-D153-4188-B521-857CB7408972}" type="presParOf" srcId="{101E3CD4-52D5-4E16-9622-49AF90E87E81}" destId="{5E690538-AA14-4A11-8340-10BCBB1E538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2971943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Control</a:t>
          </a:r>
        </a:p>
      </dsp:txBody>
      <dsp:txXfrm>
        <a:off x="2991019" y="19939"/>
        <a:ext cx="1264477" cy="613162"/>
      </dsp:txXfrm>
    </dsp:sp>
    <dsp:sp modelId="{A2781B9A-E9C9-48BB-B215-8C15D2E08E1E}">
      <dsp:nvSpPr>
        <dsp:cNvPr id="0" name=""/>
        <dsp:cNvSpPr/>
      </dsp:nvSpPr>
      <dsp:spPr>
        <a:xfrm>
          <a:off x="3102206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3232469" y="81500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834083"/>
        <a:ext cx="1003951" cy="613162"/>
      </dsp:txXfrm>
    </dsp:sp>
    <dsp:sp modelId="{253E5970-3D4D-454B-BBE1-ACD4AE1C0619}">
      <dsp:nvSpPr>
        <dsp:cNvPr id="0" name=""/>
        <dsp:cNvSpPr/>
      </dsp:nvSpPr>
      <dsp:spPr>
        <a:xfrm>
          <a:off x="3102206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3232469" y="162915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Monitoreo y Alertas</a:t>
          </a:r>
          <a:endParaRPr lang="es-AR" sz="1100" kern="1200" dirty="0" smtClean="0">
            <a:solidFill>
              <a:schemeClr val="bg1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(SMA)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1648226"/>
        <a:ext cx="1003951" cy="613162"/>
      </dsp:txXfrm>
    </dsp:sp>
    <dsp:sp modelId="{420E181C-170C-45A9-BD59-6D5BDB899204}">
      <dsp:nvSpPr>
        <dsp:cNvPr id="0" name=""/>
        <dsp:cNvSpPr/>
      </dsp:nvSpPr>
      <dsp:spPr>
        <a:xfrm>
          <a:off x="3102206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3232469" y="2443293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(SCCTV)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2462369"/>
        <a:ext cx="1003951" cy="613162"/>
      </dsp:txXfrm>
    </dsp:sp>
    <dsp:sp modelId="{274053DB-2923-4D61-88CD-3F469435E57B}">
      <dsp:nvSpPr>
        <dsp:cNvPr id="0" name=""/>
        <dsp:cNvSpPr/>
      </dsp:nvSpPr>
      <dsp:spPr>
        <a:xfrm>
          <a:off x="3102206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DEE6-99AB-4903-BA75-8E156E5EFDAA}">
      <dsp:nvSpPr>
        <dsp:cNvPr id="0" name=""/>
        <dsp:cNvSpPr/>
      </dsp:nvSpPr>
      <dsp:spPr>
        <a:xfrm>
          <a:off x="3232469" y="325743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Tickets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(ST)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3276513"/>
        <a:ext cx="1003951" cy="613162"/>
      </dsp:txXfrm>
    </dsp:sp>
    <dsp:sp modelId="{51151C89-CF69-4564-9E06-B7B51AF46EFB}">
      <dsp:nvSpPr>
        <dsp:cNvPr id="0" name=""/>
        <dsp:cNvSpPr/>
      </dsp:nvSpPr>
      <dsp:spPr>
        <a:xfrm>
          <a:off x="3102206" y="652178"/>
          <a:ext cx="130262" cy="3745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059"/>
              </a:lnTo>
              <a:lnTo>
                <a:pt x="130262" y="37450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9F30E-11C7-4AB7-9AE0-37E33211827B}">
      <dsp:nvSpPr>
        <dsp:cNvPr id="0" name=""/>
        <dsp:cNvSpPr/>
      </dsp:nvSpPr>
      <dsp:spPr>
        <a:xfrm>
          <a:off x="3232469" y="407158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Bandas Horarias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(SBH)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4090656"/>
        <a:ext cx="1003951" cy="613162"/>
      </dsp:txXfrm>
    </dsp:sp>
    <dsp:sp modelId="{6E1B6E9A-1DAE-47AB-8778-313D67A3E910}">
      <dsp:nvSpPr>
        <dsp:cNvPr id="0" name=""/>
        <dsp:cNvSpPr/>
      </dsp:nvSpPr>
      <dsp:spPr>
        <a:xfrm>
          <a:off x="4600230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Planificación</a:t>
          </a:r>
        </a:p>
      </dsp:txBody>
      <dsp:txXfrm>
        <a:off x="4619306" y="19939"/>
        <a:ext cx="1264477" cy="613162"/>
      </dsp:txXfrm>
    </dsp:sp>
    <dsp:sp modelId="{485E1B2C-9EB0-4FA8-A0BE-0BD4535F3A14}">
      <dsp:nvSpPr>
        <dsp:cNvPr id="0" name=""/>
        <dsp:cNvSpPr/>
      </dsp:nvSpPr>
      <dsp:spPr>
        <a:xfrm>
          <a:off x="4730493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860756" y="815007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834083"/>
        <a:ext cx="1003951" cy="613162"/>
      </dsp:txXfrm>
    </dsp:sp>
    <dsp:sp modelId="{4526531D-CE81-48AD-B8A0-A8007CFF800E}">
      <dsp:nvSpPr>
        <dsp:cNvPr id="0" name=""/>
        <dsp:cNvSpPr/>
      </dsp:nvSpPr>
      <dsp:spPr>
        <a:xfrm>
          <a:off x="4730493" y="652178"/>
          <a:ext cx="130262" cy="142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900"/>
              </a:lnTo>
              <a:lnTo>
                <a:pt x="130262" y="142590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860756" y="1629150"/>
          <a:ext cx="1042103" cy="89785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(SAPN)</a:t>
          </a:r>
        </a:p>
      </dsp:txBody>
      <dsp:txXfrm>
        <a:off x="4887053" y="1655447"/>
        <a:ext cx="989509" cy="845262"/>
      </dsp:txXfrm>
    </dsp:sp>
    <dsp:sp modelId="{C2F6997A-59EF-4984-B1B0-A1A6999BEF19}">
      <dsp:nvSpPr>
        <dsp:cNvPr id="0" name=""/>
        <dsp:cNvSpPr/>
      </dsp:nvSpPr>
      <dsp:spPr>
        <a:xfrm>
          <a:off x="4730493" y="652178"/>
          <a:ext cx="130262" cy="2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14"/>
              </a:lnTo>
              <a:lnTo>
                <a:pt x="130262" y="236331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860756" y="2689835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2708911"/>
        <a:ext cx="1003951" cy="613162"/>
      </dsp:txXfrm>
    </dsp:sp>
    <dsp:sp modelId="{8FAE5B88-4EAE-43E3-849F-9BFABF6E658B}">
      <dsp:nvSpPr>
        <dsp:cNvPr id="0" name=""/>
        <dsp:cNvSpPr/>
      </dsp:nvSpPr>
      <dsp:spPr>
        <a:xfrm>
          <a:off x="4730493" y="652178"/>
          <a:ext cx="130262" cy="317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458"/>
              </a:lnTo>
              <a:lnTo>
                <a:pt x="130262" y="3177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8006E-CFEE-488A-8A80-75A03A1885D1}">
      <dsp:nvSpPr>
        <dsp:cNvPr id="0" name=""/>
        <dsp:cNvSpPr/>
      </dsp:nvSpPr>
      <dsp:spPr>
        <a:xfrm>
          <a:off x="4860756" y="3503979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Pagos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(SPAGO)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3523055"/>
        <a:ext cx="1003951" cy="613162"/>
      </dsp:txXfrm>
    </dsp:sp>
    <dsp:sp modelId="{97C4A854-D021-4A42-B586-8868A5503010}">
      <dsp:nvSpPr>
        <dsp:cNvPr id="0" name=""/>
        <dsp:cNvSpPr/>
      </dsp:nvSpPr>
      <dsp:spPr>
        <a:xfrm>
          <a:off x="6228516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Infraestructura</a:t>
          </a:r>
        </a:p>
      </dsp:txBody>
      <dsp:txXfrm>
        <a:off x="6247592" y="19939"/>
        <a:ext cx="1264477" cy="613162"/>
      </dsp:txXfrm>
    </dsp:sp>
    <dsp:sp modelId="{BCECB9BF-4ED2-41FF-9905-5458482868FC}">
      <dsp:nvSpPr>
        <dsp:cNvPr id="0" name=""/>
        <dsp:cNvSpPr/>
      </dsp:nvSpPr>
      <dsp:spPr>
        <a:xfrm>
          <a:off x="6358779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6489042" y="81500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(SIL)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834083"/>
        <a:ext cx="1003951" cy="613162"/>
      </dsp:txXfrm>
    </dsp:sp>
    <dsp:sp modelId="{5676A610-8577-48CC-A965-471A98A59513}">
      <dsp:nvSpPr>
        <dsp:cNvPr id="0" name=""/>
        <dsp:cNvSpPr/>
      </dsp:nvSpPr>
      <dsp:spPr>
        <a:xfrm>
          <a:off x="6358779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6489042" y="1629150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Obra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(SOB)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1648226"/>
        <a:ext cx="1003951" cy="613162"/>
      </dsp:txXfrm>
    </dsp:sp>
    <dsp:sp modelId="{50EB903F-0707-48C7-8135-465C36F055A0}">
      <dsp:nvSpPr>
        <dsp:cNvPr id="0" name=""/>
        <dsp:cNvSpPr/>
      </dsp:nvSpPr>
      <dsp:spPr>
        <a:xfrm>
          <a:off x="6358779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6489042" y="2443293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2462369"/>
        <a:ext cx="1003951" cy="613162"/>
      </dsp:txXfrm>
    </dsp:sp>
    <dsp:sp modelId="{4F09B1F1-4DC6-4E01-B11E-1631432CC589}">
      <dsp:nvSpPr>
        <dsp:cNvPr id="0" name=""/>
        <dsp:cNvSpPr/>
      </dsp:nvSpPr>
      <dsp:spPr>
        <a:xfrm>
          <a:off x="6358779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29C88-377E-495B-A0FA-BFCA3EBB1DA6}">
      <dsp:nvSpPr>
        <dsp:cNvPr id="0" name=""/>
        <dsp:cNvSpPr/>
      </dsp:nvSpPr>
      <dsp:spPr>
        <a:xfrm>
          <a:off x="6489042" y="325743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Infraestructura (SINFRA)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3276513"/>
        <a:ext cx="1003951" cy="613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04AC-ADA1-4294-88E9-4C105B50E691}">
      <dsp:nvSpPr>
        <dsp:cNvPr id="0" name=""/>
        <dsp:cNvSpPr/>
      </dsp:nvSpPr>
      <dsp:spPr>
        <a:xfrm>
          <a:off x="2952035" y="2183818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560767"/>
              </a:lnTo>
              <a:lnTo>
                <a:pt x="364292" y="15607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2924134"/>
        <a:ext cx="80135" cy="80135"/>
      </dsp:txXfrm>
    </dsp:sp>
    <dsp:sp modelId="{B673A448-82F3-45C2-AE44-C602E88785AF}">
      <dsp:nvSpPr>
        <dsp:cNvPr id="0" name=""/>
        <dsp:cNvSpPr/>
      </dsp:nvSpPr>
      <dsp:spPr>
        <a:xfrm>
          <a:off x="2952035" y="2183818"/>
          <a:ext cx="364292" cy="86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866611"/>
              </a:lnTo>
              <a:lnTo>
                <a:pt x="364292" y="8666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0680" y="2593622"/>
        <a:ext cx="47003" cy="47003"/>
      </dsp:txXfrm>
    </dsp:sp>
    <dsp:sp modelId="{F556C646-6463-470A-A703-52A91AC3EBB7}">
      <dsp:nvSpPr>
        <dsp:cNvPr id="0" name=""/>
        <dsp:cNvSpPr/>
      </dsp:nvSpPr>
      <dsp:spPr>
        <a:xfrm>
          <a:off x="5137793" y="2310554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2347167"/>
        <a:ext cx="18214" cy="18214"/>
      </dsp:txXfrm>
    </dsp:sp>
    <dsp:sp modelId="{69BC4DB8-8562-4B66-9E4A-31583130A36F}">
      <dsp:nvSpPr>
        <dsp:cNvPr id="0" name=""/>
        <dsp:cNvSpPr/>
      </dsp:nvSpPr>
      <dsp:spPr>
        <a:xfrm>
          <a:off x="2952035" y="2183818"/>
          <a:ext cx="364292" cy="17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72456"/>
              </a:lnTo>
              <a:lnTo>
                <a:pt x="364292" y="172456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24105" y="2259970"/>
        <a:ext cx="20152" cy="20152"/>
      </dsp:txXfrm>
    </dsp:sp>
    <dsp:sp modelId="{3EA4030A-5E48-487D-A341-7CCF6720ED62}">
      <dsp:nvSpPr>
        <dsp:cNvPr id="0" name=""/>
        <dsp:cNvSpPr/>
      </dsp:nvSpPr>
      <dsp:spPr>
        <a:xfrm>
          <a:off x="5137793" y="1616398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1653011"/>
        <a:ext cx="18214" cy="18214"/>
      </dsp:txXfrm>
    </dsp:sp>
    <dsp:sp modelId="{9B37385B-0A87-4C99-856A-FD3C24B309E3}">
      <dsp:nvSpPr>
        <dsp:cNvPr id="0" name=""/>
        <dsp:cNvSpPr/>
      </dsp:nvSpPr>
      <dsp:spPr>
        <a:xfrm>
          <a:off x="2952035" y="1662118"/>
          <a:ext cx="364292" cy="521699"/>
        </a:xfrm>
        <a:custGeom>
          <a:avLst/>
          <a:gdLst/>
          <a:ahLst/>
          <a:cxnLst/>
          <a:rect l="0" t="0" r="0" b="0"/>
          <a:pathLst>
            <a:path>
              <a:moveTo>
                <a:pt x="0" y="521699"/>
              </a:moveTo>
              <a:lnTo>
                <a:pt x="182146" y="521699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8274" y="1907061"/>
        <a:ext cx="31815" cy="31815"/>
      </dsp:txXfrm>
    </dsp:sp>
    <dsp:sp modelId="{565B8E1E-47E2-403F-89AF-91963D5A2D0E}">
      <dsp:nvSpPr>
        <dsp:cNvPr id="0" name=""/>
        <dsp:cNvSpPr/>
      </dsp:nvSpPr>
      <dsp:spPr>
        <a:xfrm>
          <a:off x="5137793" y="623050"/>
          <a:ext cx="364292" cy="34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347077"/>
              </a:lnTo>
              <a:lnTo>
                <a:pt x="364292" y="3470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60" y="784010"/>
        <a:ext cx="25158" cy="25158"/>
      </dsp:txXfrm>
    </dsp:sp>
    <dsp:sp modelId="{BB5C8451-1264-4FAE-AEAF-165CE1A7F18C}">
      <dsp:nvSpPr>
        <dsp:cNvPr id="0" name=""/>
        <dsp:cNvSpPr/>
      </dsp:nvSpPr>
      <dsp:spPr>
        <a:xfrm>
          <a:off x="5137793" y="278138"/>
          <a:ext cx="364292" cy="344912"/>
        </a:xfrm>
        <a:custGeom>
          <a:avLst/>
          <a:gdLst/>
          <a:ahLst/>
          <a:cxnLst/>
          <a:rect l="0" t="0" r="0" b="0"/>
          <a:pathLst>
            <a:path>
              <a:moveTo>
                <a:pt x="0" y="344912"/>
              </a:moveTo>
              <a:lnTo>
                <a:pt x="182146" y="344912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98" y="438053"/>
        <a:ext cx="25083" cy="25083"/>
      </dsp:txXfrm>
    </dsp:sp>
    <dsp:sp modelId="{3596342D-8918-4225-B1E7-789C29FD1298}">
      <dsp:nvSpPr>
        <dsp:cNvPr id="0" name=""/>
        <dsp:cNvSpPr/>
      </dsp:nvSpPr>
      <dsp:spPr>
        <a:xfrm>
          <a:off x="2952035" y="623050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1560767"/>
              </a:moveTo>
              <a:lnTo>
                <a:pt x="182146" y="1560767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1363366"/>
        <a:ext cx="80135" cy="80135"/>
      </dsp:txXfrm>
    </dsp:sp>
    <dsp:sp modelId="{31E64B96-C882-47F3-87A4-8DA3D6A8DC44}">
      <dsp:nvSpPr>
        <dsp:cNvPr id="0" name=""/>
        <dsp:cNvSpPr/>
      </dsp:nvSpPr>
      <dsp:spPr>
        <a:xfrm rot="16200000">
          <a:off x="1212992" y="1906156"/>
          <a:ext cx="2922761" cy="555324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1212992" y="1906156"/>
        <a:ext cx="2922761" cy="555324"/>
      </dsp:txXfrm>
    </dsp:sp>
    <dsp:sp modelId="{043C0189-1075-4A18-BA85-08B9FB1857B9}">
      <dsp:nvSpPr>
        <dsp:cNvPr id="0" name=""/>
        <dsp:cNvSpPr/>
      </dsp:nvSpPr>
      <dsp:spPr>
        <a:xfrm>
          <a:off x="3316328" y="34538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General de Indicadores</a:t>
          </a:r>
          <a:endParaRPr lang="es-AR" sz="1600" kern="1200" dirty="0"/>
        </a:p>
      </dsp:txBody>
      <dsp:txXfrm>
        <a:off x="3316328" y="345388"/>
        <a:ext cx="1821464" cy="555324"/>
      </dsp:txXfrm>
    </dsp:sp>
    <dsp:sp modelId="{2DC478F8-2C6E-47C2-A257-6261FBCCC836}">
      <dsp:nvSpPr>
        <dsp:cNvPr id="0" name=""/>
        <dsp:cNvSpPr/>
      </dsp:nvSpPr>
      <dsp:spPr>
        <a:xfrm>
          <a:off x="5502086" y="47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Panel de Control (MPC)</a:t>
          </a:r>
          <a:endParaRPr lang="es-AR" sz="1600" kern="1200" dirty="0"/>
        </a:p>
      </dsp:txBody>
      <dsp:txXfrm>
        <a:off x="5502086" y="476"/>
        <a:ext cx="1821464" cy="555324"/>
      </dsp:txXfrm>
    </dsp:sp>
    <dsp:sp modelId="{7A9A3915-C999-4D47-A67A-AB8DE4CED854}">
      <dsp:nvSpPr>
        <dsp:cNvPr id="0" name=""/>
        <dsp:cNvSpPr/>
      </dsp:nvSpPr>
      <dsp:spPr>
        <a:xfrm>
          <a:off x="5502086" y="694632"/>
          <a:ext cx="1821464" cy="55099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Análisis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502086" y="694632"/>
        <a:ext cx="1821464" cy="550993"/>
      </dsp:txXfrm>
    </dsp:sp>
    <dsp:sp modelId="{D0E53D41-CA14-4EAE-8C3E-A7540DA1EB41}">
      <dsp:nvSpPr>
        <dsp:cNvPr id="0" name=""/>
        <dsp:cNvSpPr/>
      </dsp:nvSpPr>
      <dsp:spPr>
        <a:xfrm>
          <a:off x="3316328" y="1384456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Monitoreo y Alertas</a:t>
          </a:r>
          <a:endParaRPr lang="es-AR" sz="1600" kern="1200" dirty="0"/>
        </a:p>
      </dsp:txBody>
      <dsp:txXfrm>
        <a:off x="3316328" y="1384456"/>
        <a:ext cx="1821464" cy="555324"/>
      </dsp:txXfrm>
    </dsp:sp>
    <dsp:sp modelId="{2A794D88-4908-425D-AA77-16BF010E8BBB}">
      <dsp:nvSpPr>
        <dsp:cNvPr id="0" name=""/>
        <dsp:cNvSpPr/>
      </dsp:nvSpPr>
      <dsp:spPr>
        <a:xfrm>
          <a:off x="5502086" y="138445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Estado Dispositivos (MED)</a:t>
          </a:r>
        </a:p>
      </dsp:txBody>
      <dsp:txXfrm>
        <a:off x="5502086" y="1384456"/>
        <a:ext cx="1821464" cy="555324"/>
      </dsp:txXfrm>
    </dsp:sp>
    <dsp:sp modelId="{4132BC25-68D7-4507-AB94-07EF563B05C4}">
      <dsp:nvSpPr>
        <dsp:cNvPr id="0" name=""/>
        <dsp:cNvSpPr/>
      </dsp:nvSpPr>
      <dsp:spPr>
        <a:xfrm>
          <a:off x="3316328" y="2078612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CCTV</a:t>
          </a:r>
          <a:endParaRPr lang="es-AR" sz="1600" kern="1200" dirty="0"/>
        </a:p>
      </dsp:txBody>
      <dsp:txXfrm>
        <a:off x="3316328" y="2078612"/>
        <a:ext cx="1821464" cy="555324"/>
      </dsp:txXfrm>
    </dsp:sp>
    <dsp:sp modelId="{5CE5D322-BA87-4990-84D0-5A0B0518A2FF}">
      <dsp:nvSpPr>
        <dsp:cNvPr id="0" name=""/>
        <dsp:cNvSpPr/>
      </dsp:nvSpPr>
      <dsp:spPr>
        <a:xfrm>
          <a:off x="5502086" y="2078612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Cámaras IP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600" kern="1200" dirty="0"/>
        </a:p>
      </dsp:txBody>
      <dsp:txXfrm>
        <a:off x="5502086" y="2078612"/>
        <a:ext cx="1821464" cy="555324"/>
      </dsp:txXfrm>
    </dsp:sp>
    <dsp:sp modelId="{30A27182-B26E-475E-8105-D48B2443F214}">
      <dsp:nvSpPr>
        <dsp:cNvPr id="0" name=""/>
        <dsp:cNvSpPr/>
      </dsp:nvSpPr>
      <dsp:spPr>
        <a:xfrm>
          <a:off x="3316328" y="277276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Tickets</a:t>
          </a:r>
          <a:endParaRPr lang="es-AR" sz="1600" kern="1200" dirty="0"/>
        </a:p>
      </dsp:txBody>
      <dsp:txXfrm>
        <a:off x="3316328" y="2772768"/>
        <a:ext cx="1821464" cy="555324"/>
      </dsp:txXfrm>
    </dsp:sp>
    <dsp:sp modelId="{BBD7CC69-6946-403F-A88C-C255044845AF}">
      <dsp:nvSpPr>
        <dsp:cNvPr id="0" name=""/>
        <dsp:cNvSpPr/>
      </dsp:nvSpPr>
      <dsp:spPr>
        <a:xfrm>
          <a:off x="3316328" y="3466923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Bandas Horarias</a:t>
          </a:r>
          <a:endParaRPr lang="es-AR" sz="1600" kern="1200" dirty="0"/>
        </a:p>
      </dsp:txBody>
      <dsp:txXfrm>
        <a:off x="3316328" y="3466923"/>
        <a:ext cx="1821464" cy="55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D30B-B0B7-4567-9C29-205169A9EF9E}">
      <dsp:nvSpPr>
        <dsp:cNvPr id="0" name=""/>
        <dsp:cNvSpPr/>
      </dsp:nvSpPr>
      <dsp:spPr>
        <a:xfrm>
          <a:off x="2557080" y="2220822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466217"/>
              </a:lnTo>
              <a:lnTo>
                <a:pt x="439697" y="14662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2915662"/>
        <a:ext cx="76536" cy="76536"/>
      </dsp:txXfrm>
    </dsp:sp>
    <dsp:sp modelId="{29A4F7F2-C4E5-4C60-814A-F6791BE0C2CA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838208"/>
        <a:ext cx="21984" cy="21984"/>
      </dsp:txXfrm>
    </dsp:sp>
    <dsp:sp modelId="{E3222929-1BE3-41AB-8A0A-3C25332ABE44}">
      <dsp:nvSpPr>
        <dsp:cNvPr id="0" name=""/>
        <dsp:cNvSpPr/>
      </dsp:nvSpPr>
      <dsp:spPr>
        <a:xfrm>
          <a:off x="2557080" y="2220822"/>
          <a:ext cx="439697" cy="62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628378"/>
              </a:lnTo>
              <a:lnTo>
                <a:pt x="439697" y="62837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57755" y="2515838"/>
        <a:ext cx="38346" cy="38346"/>
      </dsp:txXfrm>
    </dsp:sp>
    <dsp:sp modelId="{9E87CD5C-4E11-48B4-AF64-374D2B28DB2E}">
      <dsp:nvSpPr>
        <dsp:cNvPr id="0" name=""/>
        <dsp:cNvSpPr/>
      </dsp:nvSpPr>
      <dsp:spPr>
        <a:xfrm>
          <a:off x="5195266" y="1965642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000370"/>
        <a:ext cx="21984" cy="21984"/>
      </dsp:txXfrm>
    </dsp:sp>
    <dsp:sp modelId="{C938164A-787C-4BD7-A40E-756B5596325A}">
      <dsp:nvSpPr>
        <dsp:cNvPr id="0" name=""/>
        <dsp:cNvSpPr/>
      </dsp:nvSpPr>
      <dsp:spPr>
        <a:xfrm>
          <a:off x="2557080" y="2011362"/>
          <a:ext cx="439697" cy="209459"/>
        </a:xfrm>
        <a:custGeom>
          <a:avLst/>
          <a:gdLst/>
          <a:ahLst/>
          <a:cxnLst/>
          <a:rect l="0" t="0" r="0" b="0"/>
          <a:pathLst>
            <a:path>
              <a:moveTo>
                <a:pt x="0" y="209459"/>
              </a:moveTo>
              <a:lnTo>
                <a:pt x="219848" y="20945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64753" y="2103916"/>
        <a:ext cx="24351" cy="24351"/>
      </dsp:txXfrm>
    </dsp:sp>
    <dsp:sp modelId="{DFB4EDAC-5BE2-4E2B-811C-6942DAF9B32B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948881"/>
        <a:ext cx="30365" cy="30365"/>
      </dsp:txXfrm>
    </dsp:sp>
    <dsp:sp modelId="{AD8E0A00-A8F7-4433-A726-0C48751DA07F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529962"/>
        <a:ext cx="30365" cy="30365"/>
      </dsp:txXfrm>
    </dsp:sp>
    <dsp:sp modelId="{43FB5D7A-FB9A-4772-80D5-BD64590D7CA7}">
      <dsp:nvSpPr>
        <dsp:cNvPr id="0" name=""/>
        <dsp:cNvSpPr/>
      </dsp:nvSpPr>
      <dsp:spPr>
        <a:xfrm>
          <a:off x="2557080" y="754604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1466217"/>
              </a:moveTo>
              <a:lnTo>
                <a:pt x="219848" y="1466217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1449445"/>
        <a:ext cx="76536" cy="76536"/>
      </dsp:txXfrm>
    </dsp:sp>
    <dsp:sp modelId="{862AECE5-4C47-4FDA-8502-09265AB403B3}">
      <dsp:nvSpPr>
        <dsp:cNvPr id="0" name=""/>
        <dsp:cNvSpPr/>
      </dsp:nvSpPr>
      <dsp:spPr>
        <a:xfrm rot="16200000">
          <a:off x="458074" y="1885686"/>
          <a:ext cx="3527741" cy="67027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458074" y="1885686"/>
        <a:ext cx="3527741" cy="670270"/>
      </dsp:txXfrm>
    </dsp:sp>
    <dsp:sp modelId="{28E7715C-346D-4432-8C7A-4C6CB8157CE2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Gestión de Activos</a:t>
          </a:r>
          <a:endParaRPr lang="es-AR" sz="1600" kern="1200" dirty="0"/>
        </a:p>
      </dsp:txBody>
      <dsp:txXfrm>
        <a:off x="2996778" y="419469"/>
        <a:ext cx="2198488" cy="670270"/>
      </dsp:txXfrm>
    </dsp:sp>
    <dsp:sp modelId="{54FAEEFA-0FF3-48F4-92D8-72B4B63FC5C2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Consuman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634964" y="549"/>
        <a:ext cx="2198488" cy="670270"/>
      </dsp:txXfrm>
    </dsp:sp>
    <dsp:sp modelId="{21A42AA5-CD4D-4411-B469-B0A8587086B7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Stock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634964" y="838388"/>
        <a:ext cx="2198488" cy="670270"/>
      </dsp:txXfrm>
    </dsp:sp>
    <dsp:sp modelId="{FA431ABF-6EE0-4882-A20E-409C494D499D}">
      <dsp:nvSpPr>
        <dsp:cNvPr id="0" name=""/>
        <dsp:cNvSpPr/>
      </dsp:nvSpPr>
      <dsp:spPr>
        <a:xfrm>
          <a:off x="2996778" y="1676227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Administración de Procesos de Negocio</a:t>
          </a:r>
          <a:endParaRPr lang="es-AR" sz="1600" kern="1200" dirty="0"/>
        </a:p>
      </dsp:txBody>
      <dsp:txXfrm>
        <a:off x="2996778" y="1676227"/>
        <a:ext cx="2198488" cy="670270"/>
      </dsp:txXfrm>
    </dsp:sp>
    <dsp:sp modelId="{4FFF9C09-F38F-4FBE-9CCE-56DE644C8973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Procesos de Negocio (MBPM)</a:t>
          </a:r>
          <a:endParaRPr lang="es-AR" sz="1600" kern="1200" dirty="0"/>
        </a:p>
      </dsp:txBody>
      <dsp:txXfrm>
        <a:off x="5634964" y="1676227"/>
        <a:ext cx="2198488" cy="670270"/>
      </dsp:txXfrm>
    </dsp:sp>
    <dsp:sp modelId="{ADB1CDA6-7584-4AA5-AE51-618BF4D51C53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Interacción</a:t>
          </a:r>
          <a:endParaRPr lang="es-AR" sz="1600" kern="1200" dirty="0"/>
        </a:p>
      </dsp:txBody>
      <dsp:txXfrm>
        <a:off x="2996778" y="2514065"/>
        <a:ext cx="2198488" cy="670270"/>
      </dsp:txXfrm>
    </dsp:sp>
    <dsp:sp modelId="{415E86F6-D392-43C4-94A3-0A77AEC0A822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Eventos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600" kern="1200" dirty="0"/>
        </a:p>
      </dsp:txBody>
      <dsp:txXfrm>
        <a:off x="5634964" y="2514065"/>
        <a:ext cx="2198488" cy="670270"/>
      </dsp:txXfrm>
    </dsp:sp>
    <dsp:sp modelId="{9CFC093E-7656-4E3C-A5F0-846D17534CE9}">
      <dsp:nvSpPr>
        <dsp:cNvPr id="0" name=""/>
        <dsp:cNvSpPr/>
      </dsp:nvSpPr>
      <dsp:spPr>
        <a:xfrm>
          <a:off x="2996778" y="3351904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Pagos</a:t>
          </a:r>
          <a:endParaRPr lang="es-AR" sz="1600" kern="1200" dirty="0"/>
        </a:p>
      </dsp:txBody>
      <dsp:txXfrm>
        <a:off x="2996778" y="3351904"/>
        <a:ext cx="2198488" cy="670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96288-58DA-4445-A39C-9A3850DD5F22}">
      <dsp:nvSpPr>
        <dsp:cNvPr id="0" name=""/>
        <dsp:cNvSpPr/>
      </dsp:nvSpPr>
      <dsp:spPr>
        <a:xfrm>
          <a:off x="1787515" y="2476011"/>
          <a:ext cx="1063130" cy="163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565" y="0"/>
              </a:lnTo>
              <a:lnTo>
                <a:pt x="531565" y="1633757"/>
              </a:lnTo>
              <a:lnTo>
                <a:pt x="1063130" y="16337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70349" y="3244159"/>
        <a:ext cx="97460" cy="97460"/>
      </dsp:txXfrm>
    </dsp:sp>
    <dsp:sp modelId="{1481C750-B8E6-4620-A637-527A39F87327}">
      <dsp:nvSpPr>
        <dsp:cNvPr id="0" name=""/>
        <dsp:cNvSpPr/>
      </dsp:nvSpPr>
      <dsp:spPr>
        <a:xfrm>
          <a:off x="4112020" y="3196112"/>
          <a:ext cx="954306" cy="89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893451"/>
              </a:lnTo>
              <a:lnTo>
                <a:pt x="954306" y="89345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6491" y="3610156"/>
        <a:ext cx="65363" cy="65363"/>
      </dsp:txXfrm>
    </dsp:sp>
    <dsp:sp modelId="{74AF3FAF-BEA6-443A-B73D-1F220BACC405}">
      <dsp:nvSpPr>
        <dsp:cNvPr id="0" name=""/>
        <dsp:cNvSpPr/>
      </dsp:nvSpPr>
      <dsp:spPr>
        <a:xfrm>
          <a:off x="4112020" y="3196112"/>
          <a:ext cx="954306" cy="40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406989"/>
              </a:lnTo>
              <a:lnTo>
                <a:pt x="954306" y="40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3236" y="3373670"/>
        <a:ext cx="51873" cy="51873"/>
      </dsp:txXfrm>
    </dsp:sp>
    <dsp:sp modelId="{E72EC894-CBCF-419A-BC6C-987E69CF7C14}">
      <dsp:nvSpPr>
        <dsp:cNvPr id="0" name=""/>
        <dsp:cNvSpPr/>
      </dsp:nvSpPr>
      <dsp:spPr>
        <a:xfrm>
          <a:off x="4112020" y="3070920"/>
          <a:ext cx="954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192"/>
              </a:moveTo>
              <a:lnTo>
                <a:pt x="477153" y="125192"/>
              </a:lnTo>
              <a:lnTo>
                <a:pt x="477153" y="45720"/>
              </a:lnTo>
              <a:lnTo>
                <a:pt x="95430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233" y="3092699"/>
        <a:ext cx="47880" cy="47880"/>
      </dsp:txXfrm>
    </dsp:sp>
    <dsp:sp modelId="{91B33050-795E-4C9B-BFF3-137D0BF1B0BF}">
      <dsp:nvSpPr>
        <dsp:cNvPr id="0" name=""/>
        <dsp:cNvSpPr/>
      </dsp:nvSpPr>
      <dsp:spPr>
        <a:xfrm>
          <a:off x="4112020" y="2630178"/>
          <a:ext cx="954306" cy="565934"/>
        </a:xfrm>
        <a:custGeom>
          <a:avLst/>
          <a:gdLst/>
          <a:ahLst/>
          <a:cxnLst/>
          <a:rect l="0" t="0" r="0" b="0"/>
          <a:pathLst>
            <a:path>
              <a:moveTo>
                <a:pt x="0" y="565934"/>
              </a:moveTo>
              <a:lnTo>
                <a:pt x="477153" y="565934"/>
              </a:lnTo>
              <a:lnTo>
                <a:pt x="477153" y="0"/>
              </a:lnTo>
              <a:lnTo>
                <a:pt x="9543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1436" y="2885408"/>
        <a:ext cx="55474" cy="55474"/>
      </dsp:txXfrm>
    </dsp:sp>
    <dsp:sp modelId="{6967467D-4211-42D8-B7FC-E7057EA5CCB5}">
      <dsp:nvSpPr>
        <dsp:cNvPr id="0" name=""/>
        <dsp:cNvSpPr/>
      </dsp:nvSpPr>
      <dsp:spPr>
        <a:xfrm>
          <a:off x="1787515" y="2476011"/>
          <a:ext cx="1048029" cy="720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014" y="0"/>
              </a:lnTo>
              <a:lnTo>
                <a:pt x="524014" y="720101"/>
              </a:lnTo>
              <a:lnTo>
                <a:pt x="1048029" y="72010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79740" y="2804272"/>
        <a:ext cx="63578" cy="63578"/>
      </dsp:txXfrm>
    </dsp:sp>
    <dsp:sp modelId="{E64320C1-421E-4BA4-A8C7-2AEF06013711}">
      <dsp:nvSpPr>
        <dsp:cNvPr id="0" name=""/>
        <dsp:cNvSpPr/>
      </dsp:nvSpPr>
      <dsp:spPr>
        <a:xfrm>
          <a:off x="4112033" y="2097996"/>
          <a:ext cx="954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5"/>
              </a:moveTo>
              <a:lnTo>
                <a:pt x="477146" y="45735"/>
              </a:lnTo>
              <a:lnTo>
                <a:pt x="477146" y="45720"/>
              </a:lnTo>
              <a:lnTo>
                <a:pt x="954293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322" y="2119859"/>
        <a:ext cx="47714" cy="47714"/>
      </dsp:txXfrm>
    </dsp:sp>
    <dsp:sp modelId="{8728BB4A-13F8-430A-A008-E51391710546}">
      <dsp:nvSpPr>
        <dsp:cNvPr id="0" name=""/>
        <dsp:cNvSpPr/>
      </dsp:nvSpPr>
      <dsp:spPr>
        <a:xfrm>
          <a:off x="1787515" y="2143731"/>
          <a:ext cx="1048042" cy="332279"/>
        </a:xfrm>
        <a:custGeom>
          <a:avLst/>
          <a:gdLst/>
          <a:ahLst/>
          <a:cxnLst/>
          <a:rect l="0" t="0" r="0" b="0"/>
          <a:pathLst>
            <a:path>
              <a:moveTo>
                <a:pt x="0" y="332279"/>
              </a:moveTo>
              <a:lnTo>
                <a:pt x="524021" y="332279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84049" y="2282385"/>
        <a:ext cx="54972" cy="54972"/>
      </dsp:txXfrm>
    </dsp:sp>
    <dsp:sp modelId="{4062BA5F-16CD-465C-ACA5-9D471375BF2F}">
      <dsp:nvSpPr>
        <dsp:cNvPr id="0" name=""/>
        <dsp:cNvSpPr/>
      </dsp:nvSpPr>
      <dsp:spPr>
        <a:xfrm>
          <a:off x="4112033" y="927577"/>
          <a:ext cx="954293" cy="72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729677"/>
              </a:lnTo>
              <a:lnTo>
                <a:pt x="954293" y="7296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1262383"/>
        <a:ext cx="60064" cy="60064"/>
      </dsp:txXfrm>
    </dsp:sp>
    <dsp:sp modelId="{3F9E760D-D9D2-4D66-81AA-3648C0065412}">
      <dsp:nvSpPr>
        <dsp:cNvPr id="0" name=""/>
        <dsp:cNvSpPr/>
      </dsp:nvSpPr>
      <dsp:spPr>
        <a:xfrm>
          <a:off x="4112033" y="927577"/>
          <a:ext cx="954293" cy="24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243215"/>
              </a:lnTo>
              <a:lnTo>
                <a:pt x="954293" y="243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1024564"/>
        <a:ext cx="49239" cy="49239"/>
      </dsp:txXfrm>
    </dsp:sp>
    <dsp:sp modelId="{CE32C9CC-5A61-431A-80C0-957C8E3CAA80}">
      <dsp:nvSpPr>
        <dsp:cNvPr id="0" name=""/>
        <dsp:cNvSpPr/>
      </dsp:nvSpPr>
      <dsp:spPr>
        <a:xfrm>
          <a:off x="4112033" y="684330"/>
          <a:ext cx="954293" cy="243246"/>
        </a:xfrm>
        <a:custGeom>
          <a:avLst/>
          <a:gdLst/>
          <a:ahLst/>
          <a:cxnLst/>
          <a:rect l="0" t="0" r="0" b="0"/>
          <a:pathLst>
            <a:path>
              <a:moveTo>
                <a:pt x="0" y="243246"/>
              </a:moveTo>
              <a:lnTo>
                <a:pt x="477146" y="243246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781333"/>
        <a:ext cx="49240" cy="49240"/>
      </dsp:txXfrm>
    </dsp:sp>
    <dsp:sp modelId="{5ED18E33-D69F-4019-8117-00F8DD8162BD}">
      <dsp:nvSpPr>
        <dsp:cNvPr id="0" name=""/>
        <dsp:cNvSpPr/>
      </dsp:nvSpPr>
      <dsp:spPr>
        <a:xfrm>
          <a:off x="4112033" y="197868"/>
          <a:ext cx="954293" cy="729708"/>
        </a:xfrm>
        <a:custGeom>
          <a:avLst/>
          <a:gdLst/>
          <a:ahLst/>
          <a:cxnLst/>
          <a:rect l="0" t="0" r="0" b="0"/>
          <a:pathLst>
            <a:path>
              <a:moveTo>
                <a:pt x="0" y="729708"/>
              </a:moveTo>
              <a:lnTo>
                <a:pt x="477146" y="729708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532690"/>
        <a:ext cx="60065" cy="60065"/>
      </dsp:txXfrm>
    </dsp:sp>
    <dsp:sp modelId="{ACF942C3-F1D8-45C8-AE45-00AA2AA80F87}">
      <dsp:nvSpPr>
        <dsp:cNvPr id="0" name=""/>
        <dsp:cNvSpPr/>
      </dsp:nvSpPr>
      <dsp:spPr>
        <a:xfrm>
          <a:off x="1787515" y="927577"/>
          <a:ext cx="1048042" cy="1548434"/>
        </a:xfrm>
        <a:custGeom>
          <a:avLst/>
          <a:gdLst/>
          <a:ahLst/>
          <a:cxnLst/>
          <a:rect l="0" t="0" r="0" b="0"/>
          <a:pathLst>
            <a:path>
              <a:moveTo>
                <a:pt x="0" y="1548434"/>
              </a:moveTo>
              <a:lnTo>
                <a:pt x="524021" y="1548434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64791" y="1655049"/>
        <a:ext cx="93488" cy="93488"/>
      </dsp:txXfrm>
    </dsp:sp>
    <dsp:sp modelId="{21E5DBCE-D1A7-48C7-B632-62E8A94D15DA}">
      <dsp:nvSpPr>
        <dsp:cNvPr id="0" name=""/>
        <dsp:cNvSpPr/>
      </dsp:nvSpPr>
      <dsp:spPr>
        <a:xfrm rot="16200000">
          <a:off x="-350881" y="2114040"/>
          <a:ext cx="3552851" cy="72394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350881" y="2114040"/>
        <a:ext cx="3552851" cy="723940"/>
      </dsp:txXfrm>
    </dsp:sp>
    <dsp:sp modelId="{D72ED665-F5E9-4521-B7F5-066A400EAA89}">
      <dsp:nvSpPr>
        <dsp:cNvPr id="0" name=""/>
        <dsp:cNvSpPr/>
      </dsp:nvSpPr>
      <dsp:spPr>
        <a:xfrm>
          <a:off x="2835557" y="580792"/>
          <a:ext cx="1276476" cy="6935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835557" y="580792"/>
        <a:ext cx="1276476" cy="693570"/>
      </dsp:txXfrm>
    </dsp:sp>
    <dsp:sp modelId="{47EBE32F-08EF-423F-A5EA-81C08E021ABE}">
      <dsp:nvSpPr>
        <dsp:cNvPr id="0" name=""/>
        <dsp:cNvSpPr/>
      </dsp:nvSpPr>
      <dsp:spPr>
        <a:xfrm>
          <a:off x="5066326" y="3283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DMX (MDMX)</a:t>
          </a:r>
          <a:endParaRPr lang="es-AR" sz="1400" kern="1200" dirty="0"/>
        </a:p>
      </dsp:txBody>
      <dsp:txXfrm>
        <a:off x="5066326" y="3283"/>
        <a:ext cx="2056709" cy="389169"/>
      </dsp:txXfrm>
    </dsp:sp>
    <dsp:sp modelId="{48BDEC1E-2A93-4ED0-9F26-059F44217270}">
      <dsp:nvSpPr>
        <dsp:cNvPr id="0" name=""/>
        <dsp:cNvSpPr/>
      </dsp:nvSpPr>
      <dsp:spPr>
        <a:xfrm>
          <a:off x="5066326" y="489745"/>
          <a:ext cx="2029813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Dalí (MDALI)</a:t>
          </a:r>
          <a:endParaRPr lang="es-AR" sz="1400" kern="1200" dirty="0"/>
        </a:p>
      </dsp:txBody>
      <dsp:txXfrm>
        <a:off x="5066326" y="489745"/>
        <a:ext cx="2029813" cy="389169"/>
      </dsp:txXfrm>
    </dsp:sp>
    <dsp:sp modelId="{134692A5-DED9-4CCC-857C-E22F3D15C5C2}">
      <dsp:nvSpPr>
        <dsp:cNvPr id="0" name=""/>
        <dsp:cNvSpPr/>
      </dsp:nvSpPr>
      <dsp:spPr>
        <a:xfrm>
          <a:off x="5066326" y="976207"/>
          <a:ext cx="2044825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Phillips (MPHILLIPS)</a:t>
          </a:r>
          <a:endParaRPr lang="es-AR" sz="1400" kern="1200" dirty="0"/>
        </a:p>
      </dsp:txBody>
      <dsp:txXfrm>
        <a:off x="5066326" y="976207"/>
        <a:ext cx="2044825" cy="389169"/>
      </dsp:txXfrm>
    </dsp:sp>
    <dsp:sp modelId="{979F3137-814A-40DF-A1A7-4A4AE2B94443}">
      <dsp:nvSpPr>
        <dsp:cNvPr id="0" name=""/>
        <dsp:cNvSpPr/>
      </dsp:nvSpPr>
      <dsp:spPr>
        <a:xfrm>
          <a:off x="5066326" y="1462669"/>
          <a:ext cx="2017917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GTD (MGTD)</a:t>
          </a:r>
          <a:endParaRPr lang="es-AR" sz="1400" kern="1200" dirty="0"/>
        </a:p>
      </dsp:txBody>
      <dsp:txXfrm>
        <a:off x="5066326" y="1462669"/>
        <a:ext cx="2017917" cy="389169"/>
      </dsp:txXfrm>
    </dsp:sp>
    <dsp:sp modelId="{84C2D5B6-A5A0-4BA4-8C06-66D61B9F3EF0}">
      <dsp:nvSpPr>
        <dsp:cNvPr id="0" name=""/>
        <dsp:cNvSpPr/>
      </dsp:nvSpPr>
      <dsp:spPr>
        <a:xfrm>
          <a:off x="2835557" y="1804948"/>
          <a:ext cx="1276476" cy="6775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835557" y="1804948"/>
        <a:ext cx="1276476" cy="677567"/>
      </dsp:txXfrm>
    </dsp:sp>
    <dsp:sp modelId="{F9E5CAFB-E249-48A4-A9EF-7757E6818DE1}">
      <dsp:nvSpPr>
        <dsp:cNvPr id="0" name=""/>
        <dsp:cNvSpPr/>
      </dsp:nvSpPr>
      <dsp:spPr>
        <a:xfrm>
          <a:off x="5066326" y="1949131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Módulo BMS (MBMS)</a:t>
          </a:r>
          <a:endParaRPr lang="es-AR" sz="1400" kern="1200" dirty="0"/>
        </a:p>
      </dsp:txBody>
      <dsp:txXfrm>
        <a:off x="5066326" y="1949131"/>
        <a:ext cx="2056709" cy="389169"/>
      </dsp:txXfrm>
    </dsp:sp>
    <dsp:sp modelId="{2D1E106C-69FA-4FAA-8686-2D2CF4941DFB}">
      <dsp:nvSpPr>
        <dsp:cNvPr id="0" name=""/>
        <dsp:cNvSpPr/>
      </dsp:nvSpPr>
      <dsp:spPr>
        <a:xfrm>
          <a:off x="2835544" y="2838424"/>
          <a:ext cx="1276476" cy="715375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835544" y="2838424"/>
        <a:ext cx="1276476" cy="715375"/>
      </dsp:txXfrm>
    </dsp:sp>
    <dsp:sp modelId="{90A0510B-B626-4FF3-A730-6452E872585C}">
      <dsp:nvSpPr>
        <dsp:cNvPr id="0" name=""/>
        <dsp:cNvSpPr/>
      </dsp:nvSpPr>
      <dsp:spPr>
        <a:xfrm>
          <a:off x="5066326" y="2435593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Accesos (MACC)</a:t>
          </a:r>
          <a:endParaRPr lang="es-AR" sz="1400" kern="1200" dirty="0"/>
        </a:p>
      </dsp:txBody>
      <dsp:txXfrm>
        <a:off x="5066326" y="2435593"/>
        <a:ext cx="2071720" cy="389169"/>
      </dsp:txXfrm>
    </dsp:sp>
    <dsp:sp modelId="{35F98768-5EAF-4931-B912-5733147503A8}">
      <dsp:nvSpPr>
        <dsp:cNvPr id="0" name=""/>
        <dsp:cNvSpPr/>
      </dsp:nvSpPr>
      <dsp:spPr>
        <a:xfrm>
          <a:off x="5066326" y="2922055"/>
          <a:ext cx="205669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Intrusión (MINT)</a:t>
          </a:r>
          <a:endParaRPr lang="es-AR" sz="1400" kern="1200" dirty="0"/>
        </a:p>
      </dsp:txBody>
      <dsp:txXfrm>
        <a:off x="5066326" y="2922055"/>
        <a:ext cx="2056696" cy="389169"/>
      </dsp:txXfrm>
    </dsp:sp>
    <dsp:sp modelId="{C575EC80-B2D6-4BD6-8F0F-9E88607A0B05}">
      <dsp:nvSpPr>
        <dsp:cNvPr id="0" name=""/>
        <dsp:cNvSpPr/>
      </dsp:nvSpPr>
      <dsp:spPr>
        <a:xfrm>
          <a:off x="5066326" y="3408517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Incendios (MINC)</a:t>
          </a:r>
          <a:endParaRPr lang="es-AR" sz="1400" kern="1200" dirty="0"/>
        </a:p>
      </dsp:txBody>
      <dsp:txXfrm>
        <a:off x="5066326" y="3408517"/>
        <a:ext cx="2071720" cy="389169"/>
      </dsp:txXfrm>
    </dsp:sp>
    <dsp:sp modelId="{A436B0A2-D2C3-4C2C-8F04-9C01F40236AC}">
      <dsp:nvSpPr>
        <dsp:cNvPr id="0" name=""/>
        <dsp:cNvSpPr/>
      </dsp:nvSpPr>
      <dsp:spPr>
        <a:xfrm>
          <a:off x="5066326" y="3894979"/>
          <a:ext cx="209861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Freático (MF)</a:t>
          </a:r>
          <a:endParaRPr lang="es-AR" sz="1400" kern="1200" dirty="0"/>
        </a:p>
      </dsp:txBody>
      <dsp:txXfrm>
        <a:off x="5066326" y="3894979"/>
        <a:ext cx="2098616" cy="389169"/>
      </dsp:txXfrm>
    </dsp:sp>
    <dsp:sp modelId="{2D4A2E43-6014-4F6A-9078-93E25AB77B99}">
      <dsp:nvSpPr>
        <dsp:cNvPr id="0" name=""/>
        <dsp:cNvSpPr/>
      </dsp:nvSpPr>
      <dsp:spPr>
        <a:xfrm>
          <a:off x="2850645" y="3818135"/>
          <a:ext cx="1276476" cy="5832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Infraestructura</a:t>
          </a:r>
          <a:endParaRPr lang="es-AR" sz="1600" kern="1200" dirty="0"/>
        </a:p>
      </dsp:txBody>
      <dsp:txXfrm>
        <a:off x="2850645" y="3818135"/>
        <a:ext cx="1276476" cy="583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E9F2-A8CD-4DCC-BBFF-6107BC78FFC2}">
      <dsp:nvSpPr>
        <dsp:cNvPr id="0" name=""/>
        <dsp:cNvSpPr/>
      </dsp:nvSpPr>
      <dsp:spPr>
        <a:xfrm>
          <a:off x="3037" y="104074"/>
          <a:ext cx="2961642" cy="5025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A. Equipo Autogestionado</a:t>
          </a:r>
          <a:endParaRPr lang="es-AR" sz="1500" b="1" kern="1200" dirty="0"/>
        </a:p>
      </dsp:txBody>
      <dsp:txXfrm>
        <a:off x="3037" y="104074"/>
        <a:ext cx="2961642" cy="502561"/>
      </dsp:txXfrm>
    </dsp:sp>
    <dsp:sp modelId="{841CCD37-FD2C-49A2-AC66-BCD29189F94B}">
      <dsp:nvSpPr>
        <dsp:cNvPr id="0" name=""/>
        <dsp:cNvSpPr/>
      </dsp:nvSpPr>
      <dsp:spPr>
        <a:xfrm>
          <a:off x="0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A.1. Planificador </a:t>
          </a:r>
          <a:r>
            <a:rPr lang="es-ES" sz="1500" kern="1200" dirty="0" smtClean="0"/>
            <a:t>con titulo de Ingeniero en Informática.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A.2. Líder de Proyecto </a:t>
          </a:r>
          <a:r>
            <a:rPr lang="es-ES" sz="1500" kern="1200" dirty="0" smtClean="0"/>
            <a:t>con certificación o conocimientos del PMI (Project Management Institute)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A.3. Auditor Interno </a:t>
          </a:r>
          <a:r>
            <a:rPr lang="es-ES" sz="1500" kern="1200" dirty="0" smtClean="0"/>
            <a:t>con certificación o conocimiento en Norma ISO.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A.4. Arquitecto de Software </a:t>
          </a:r>
          <a:r>
            <a:rPr lang="es-ES" sz="1500" kern="1200" dirty="0" smtClean="0"/>
            <a:t>con titulo de Ingeniero en Informática y experto en Business Intelligence.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A.5. Monitoreador </a:t>
          </a:r>
          <a:r>
            <a:rPr lang="es-ES" sz="1500" kern="1200" dirty="0" smtClean="0"/>
            <a:t>operador de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0" y="606636"/>
        <a:ext cx="2961642" cy="3312014"/>
      </dsp:txXfrm>
    </dsp:sp>
    <dsp:sp modelId="{600CD4DA-F896-4B6B-9F83-A9664702838B}">
      <dsp:nvSpPr>
        <dsp:cNvPr id="0" name=""/>
        <dsp:cNvSpPr/>
      </dsp:nvSpPr>
      <dsp:spPr>
        <a:xfrm>
          <a:off x="3379309" y="104074"/>
          <a:ext cx="2961642" cy="502561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B. Competencias de Alta Performance</a:t>
          </a:r>
          <a:endParaRPr lang="es-AR" sz="1500" b="1" kern="1200" dirty="0"/>
        </a:p>
      </dsp:txBody>
      <dsp:txXfrm>
        <a:off x="3379309" y="104074"/>
        <a:ext cx="2961642" cy="502561"/>
      </dsp:txXfrm>
    </dsp:sp>
    <dsp:sp modelId="{9E297B0A-D954-496E-8E5E-42B4583C063C}">
      <dsp:nvSpPr>
        <dsp:cNvPr id="0" name=""/>
        <dsp:cNvSpPr/>
      </dsp:nvSpPr>
      <dsp:spPr>
        <a:xfrm>
          <a:off x="3379309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B.1. Contribución individual autogestionada: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B.2. Capacidad de liderazgo: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B.3. Trabajo en Grupo</a:t>
          </a:r>
          <a:r>
            <a:rPr lang="es-ES" sz="1500" kern="1200" dirty="0" smtClean="0"/>
            <a:t>: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B.4. Alto Expertise Técnico: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Arquitecto de Software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379309" y="606636"/>
        <a:ext cx="2961642" cy="3312014"/>
      </dsp:txXfrm>
    </dsp:sp>
    <dsp:sp modelId="{82C52805-76CC-4CB3-AAD7-1F4EFD4AF274}">
      <dsp:nvSpPr>
        <dsp:cNvPr id="0" name=""/>
        <dsp:cNvSpPr/>
      </dsp:nvSpPr>
      <dsp:spPr>
        <a:xfrm>
          <a:off x="6755582" y="104074"/>
          <a:ext cx="2961642" cy="502561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C. </a:t>
          </a:r>
          <a:r>
            <a:rPr lang="es-ES" sz="1500" b="1" kern="1200" dirty="0" smtClean="0"/>
            <a:t>Condiciones de </a:t>
          </a:r>
          <a:r>
            <a:rPr lang="es-ES" sz="1500" b="1" kern="1200" dirty="0" smtClean="0"/>
            <a:t>Trabajo</a:t>
          </a:r>
          <a:endParaRPr lang="es-AR" sz="1500" b="1" kern="1200" dirty="0"/>
        </a:p>
      </dsp:txBody>
      <dsp:txXfrm>
        <a:off x="6755582" y="104074"/>
        <a:ext cx="2961642" cy="502561"/>
      </dsp:txXfrm>
    </dsp:sp>
    <dsp:sp modelId="{A7F8D07B-1050-40CB-BD62-4F44194AF4BB}">
      <dsp:nvSpPr>
        <dsp:cNvPr id="0" name=""/>
        <dsp:cNvSpPr/>
      </dsp:nvSpPr>
      <dsp:spPr>
        <a:xfrm>
          <a:off x="6755582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C.1. Oficina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C.2. Sala de reuniones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C.3. Notebooks individuales.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C.4. Servidores propios </a:t>
          </a:r>
          <a:r>
            <a:rPr lang="es-ES" sz="1500" kern="1200" dirty="0" smtClean="0"/>
            <a:t>para instalar los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C.5. Capacitaciones </a:t>
          </a:r>
          <a:r>
            <a:rPr lang="es-ES" sz="1500" kern="1200" dirty="0" smtClean="0"/>
            <a:t>en sistemas externos de infraestructura.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1" kern="1200" dirty="0" smtClean="0"/>
            <a:t>C.6. Actualización normativa </a:t>
          </a:r>
          <a:r>
            <a:rPr lang="es-AR" sz="1500" kern="1200" dirty="0" smtClean="0"/>
            <a:t>según </a:t>
          </a:r>
          <a:r>
            <a:rPr lang="es-AR" sz="1500" kern="1200" dirty="0" smtClean="0"/>
            <a:t>ISO90012015.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6755582" y="606636"/>
        <a:ext cx="2961642" cy="33120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4A1ED-CD63-4C24-AAF3-ACB5830A7C3B}">
      <dsp:nvSpPr>
        <dsp:cNvPr id="0" name=""/>
        <dsp:cNvSpPr/>
      </dsp:nvSpPr>
      <dsp:spPr>
        <a:xfrm>
          <a:off x="4199137" y="2406"/>
          <a:ext cx="1321796" cy="859167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Planificador (Ingeniero Informática)</a:t>
          </a:r>
          <a:endParaRPr lang="es-AR" sz="1300" b="1" kern="1200" dirty="0"/>
        </a:p>
      </dsp:txBody>
      <dsp:txXfrm>
        <a:off x="4241078" y="44347"/>
        <a:ext cx="1237914" cy="775285"/>
      </dsp:txXfrm>
    </dsp:sp>
    <dsp:sp modelId="{18FC18BE-59ED-47D5-B8FD-10B096F18F55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85135" y="136258"/>
              </a:moveTo>
              <a:arcTo wR="1715174" hR="1715174" stAng="17579542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894A8-3527-4E55-B4D5-5E4D32A4FA19}">
      <dsp:nvSpPr>
        <dsp:cNvPr id="0" name=""/>
        <dsp:cNvSpPr/>
      </dsp:nvSpPr>
      <dsp:spPr>
        <a:xfrm>
          <a:off x="5830364" y="1187562"/>
          <a:ext cx="1321796" cy="8591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Líder de Proyecto (Certificación PMI)</a:t>
          </a:r>
          <a:endParaRPr lang="es-AR" sz="1300" b="1" kern="1200" dirty="0"/>
        </a:p>
      </dsp:txBody>
      <dsp:txXfrm>
        <a:off x="5872305" y="1229503"/>
        <a:ext cx="1237914" cy="775285"/>
      </dsp:txXfrm>
    </dsp:sp>
    <dsp:sp modelId="{3D4FE719-1FE1-40B8-9D5A-4AC39DB4D8D4}">
      <dsp:nvSpPr>
        <dsp:cNvPr id="0" name=""/>
        <dsp:cNvSpPr/>
      </dsp:nvSpPr>
      <dsp:spPr>
        <a:xfrm>
          <a:off x="3148191" y="478114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3424758" y="1576815"/>
              </a:moveTo>
              <a:arcTo wR="1715174" hR="1715174" stAng="21322385" swAng="16325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4A91-A58A-4CB1-AA66-03F3C37C80C0}">
      <dsp:nvSpPr>
        <dsp:cNvPr id="0" name=""/>
        <dsp:cNvSpPr/>
      </dsp:nvSpPr>
      <dsp:spPr>
        <a:xfrm>
          <a:off x="5507538" y="2859522"/>
          <a:ext cx="1321796" cy="859167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Arquitecto de Software (Ingeniero Informática)</a:t>
          </a:r>
          <a:endParaRPr lang="es-AR" sz="1300" b="1" kern="1200" dirty="0"/>
        </a:p>
      </dsp:txBody>
      <dsp:txXfrm>
        <a:off x="5549479" y="2901463"/>
        <a:ext cx="1237914" cy="775285"/>
      </dsp:txXfrm>
    </dsp:sp>
    <dsp:sp modelId="{9030386E-7A4C-46C7-9645-1D3E3BF1CE65}">
      <dsp:nvSpPr>
        <dsp:cNvPr id="0" name=""/>
        <dsp:cNvSpPr/>
      </dsp:nvSpPr>
      <dsp:spPr>
        <a:xfrm>
          <a:off x="3187839" y="435953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97746" y="3288678"/>
              </a:moveTo>
              <a:arcTo wR="1715174" hR="1715174" stAng="3992953" swAng="30045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4D6F6-4C8D-49C9-9F2B-335E800358C4}">
      <dsp:nvSpPr>
        <dsp:cNvPr id="0" name=""/>
        <dsp:cNvSpPr/>
      </dsp:nvSpPr>
      <dsp:spPr>
        <a:xfrm>
          <a:off x="2904385" y="2818580"/>
          <a:ext cx="1321796" cy="859167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Auditor Interno (Norma ISO)</a:t>
          </a:r>
          <a:endParaRPr lang="es-AR" sz="1300" b="1" kern="1200" dirty="0"/>
        </a:p>
      </dsp:txBody>
      <dsp:txXfrm>
        <a:off x="2946326" y="2860521"/>
        <a:ext cx="1237914" cy="775285"/>
      </dsp:txXfrm>
    </dsp:sp>
    <dsp:sp modelId="{FBDA223A-1E2D-4570-B7E2-D445A2A488D4}">
      <dsp:nvSpPr>
        <dsp:cNvPr id="0" name=""/>
        <dsp:cNvSpPr/>
      </dsp:nvSpPr>
      <dsp:spPr>
        <a:xfrm>
          <a:off x="3146548" y="397172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148924" y="2414234"/>
              </a:moveTo>
              <a:arcTo wR="1715174" hR="1715174" stAng="9356849" swAng="15589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592F-2DE1-4899-A9D8-9D7D17C6C69D}">
      <dsp:nvSpPr>
        <dsp:cNvPr id="0" name=""/>
        <dsp:cNvSpPr/>
      </dsp:nvSpPr>
      <dsp:spPr>
        <a:xfrm>
          <a:off x="2567909" y="1187562"/>
          <a:ext cx="1321796" cy="859167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Monitoreador (Operador)</a:t>
          </a:r>
          <a:endParaRPr lang="es-AR" sz="1300" b="1" kern="1200" dirty="0"/>
        </a:p>
      </dsp:txBody>
      <dsp:txXfrm>
        <a:off x="2609850" y="1229503"/>
        <a:ext cx="1237914" cy="775285"/>
      </dsp:txXfrm>
    </dsp:sp>
    <dsp:sp modelId="{5E690538-AA14-4A11-8340-10BCBB1E5380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99085" y="747437"/>
              </a:moveTo>
              <a:arcTo wR="1715174" hR="1715174" stAng="12860891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(2DA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58900" y="1536701"/>
          <a:ext cx="9232899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45"/>
                <a:gridCol w="404837"/>
                <a:gridCol w="404837"/>
                <a:gridCol w="404837"/>
                <a:gridCol w="404837"/>
                <a:gridCol w="404837"/>
                <a:gridCol w="398469"/>
              </a:tblGrid>
              <a:tr h="33063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Capacitación sobre los requisitos de la Norma ISO 9001.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Capacitación de los Recursos Humanos.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Mantenimiento de la Infraestructura.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del procedimiento de Compras y Evaluación de Proveedores.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 procedimientos operativos que se consideren necesarios.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Auditorías Internas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no conformidades halladas en la auditoría interna.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la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Revisión por parte de la 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Dirección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de la Certificadora. 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los resultados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Certificadora.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2 (Certificación).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78920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136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356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84951"/>
              </p:ext>
            </p:extLst>
          </p:nvPr>
        </p:nvGraphicFramePr>
        <p:xfrm>
          <a:off x="1023938" y="2285999"/>
          <a:ext cx="9720262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5959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tickets: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606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Tickets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seguimiento de actividades, eventos y tareas por parte de los diferentes actores que interactúan con la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bandas horarias: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7233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Bandas Horarias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SBH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 muestre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de las bandas horarias de los diferentes personas que circulan en el edificio. El rango de personas va desde personal del edificio hasta visitas, proveedores y artistas.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PAGOS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61370"/>
              </p:ext>
            </p:extLst>
          </p:nvPr>
        </p:nvGraphicFramePr>
        <p:xfrm>
          <a:off x="1023938" y="2286000"/>
          <a:ext cx="972026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Pagos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pagos 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realizados a proveedores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infraestructura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31798"/>
              </p:ext>
            </p:extLst>
          </p:nvPr>
        </p:nvGraphicFramePr>
        <p:xfrm>
          <a:off x="1023938" y="2071185"/>
          <a:ext cx="9720263" cy="395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Infraestructura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SINFRA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organizar todo el backend necesario para que el resto de los sistemas funcione correctamente. El objetivo es versionar los artefactos de software como configuraciones y scripts que permiten la ejecución de los ejecutables de manera correcta.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dirty="0" smtClean="0"/>
                        <a:t>-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A. Equipo </a:t>
            </a:r>
            <a:r>
              <a:rPr lang="es-ES" sz="4000" dirty="0"/>
              <a:t>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Equipo </a:t>
            </a:r>
            <a:r>
              <a:rPr lang="es-ES" dirty="0"/>
              <a:t>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82583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Equipo necesario: perfiles internos mandatorios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82106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Planificador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03341"/>
              </p:ext>
            </p:extLst>
          </p:nvPr>
        </p:nvGraphicFramePr>
        <p:xfrm>
          <a:off x="1023937" y="2084832"/>
          <a:ext cx="9720263" cy="430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Planificador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Articular el funcionamiento del área organizando todos 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</a:t>
                      </a:r>
                      <a:r>
                        <a:rPr lang="es-ES" baseline="0" dirty="0" smtClean="0"/>
                        <a:t>los 13 </a:t>
                      </a:r>
                      <a:r>
                        <a:rPr lang="es-ES" baseline="0" dirty="0" smtClean="0"/>
                        <a:t>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aseline="0" dirty="0" smtClean="0"/>
                        <a:t>Coordinar las tareas del </a:t>
                      </a:r>
                      <a:r>
                        <a:rPr lang="es-ES" sz="1800" baseline="0" dirty="0" smtClean="0"/>
                        <a:t>perfil Monitoreador</a:t>
                      </a:r>
                      <a:r>
                        <a:rPr lang="es-ES" sz="1800" baseline="0" dirty="0" smtClean="0"/>
                        <a:t>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Planificador: $30000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</a:t>
                      </a: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de </a:t>
                      </a: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$ 30000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</a:t>
            </a:r>
            <a:r>
              <a:rPr lang="es-ES" dirty="0" err="1" smtClean="0"/>
              <a:t>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88504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Monitoreador.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Junior.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Operar los sistemas (13 sistemas).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Monitorear el estado del edificio, a través de: Sistema de Monitoreo y Alerta y Sistema de Indicadores.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Alinearse a los requerimientos del Planificador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Monitoreador: $15000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</a:t>
                      </a: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de </a:t>
                      </a: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$15000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75302"/>
              </p:ext>
            </p:extLst>
          </p:nvPr>
        </p:nvGraphicFramePr>
        <p:xfrm>
          <a:off x="1023937" y="1957832"/>
          <a:ext cx="9720263" cy="418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DGE (9 áreas) 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junto al Planificador las necesidades del </a:t>
                      </a:r>
                      <a:r>
                        <a:rPr lang="es-ES" sz="1600" baseline="0" dirty="0" smtClean="0"/>
                        <a:t>perfil Monitoreador</a:t>
                      </a:r>
                      <a:r>
                        <a:rPr lang="es-ES" sz="1600" baseline="0" dirty="0" smtClean="0"/>
                        <a:t>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DGE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</a:t>
                      </a: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de </a:t>
                      </a: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C. perfiles internos mandatorios: auditor interno (1)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77022"/>
              </p:ext>
            </p:extLst>
          </p:nvPr>
        </p:nvGraphicFramePr>
        <p:xfrm>
          <a:off x="1024128" y="2084832"/>
          <a:ext cx="9948863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9033"/>
                <a:gridCol w="82498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Especialista en Calidad y Auditor</a:t>
                      </a: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 Interno ISO9001 </a:t>
                      </a:r>
                    </a:p>
                    <a:p>
                      <a:pPr lvl="0" rtl="0"/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- Experiencia previa en Implementaciones y mantenimiento de SGC 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Ingles avanzado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Autonomía y habilidades Comunicacionales (experiencia en disertación y redacción corporativa)  </a:t>
                      </a:r>
                      <a:endParaRPr lang="es-E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Educación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Universitaria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Habilidades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Tenaz, diplomático</a:t>
                      </a:r>
                      <a:r>
                        <a:rPr lang="es-AR" sz="1200" baseline="0" dirty="0" smtClean="0"/>
                        <a:t>, motivador, ético, versátil, mentalidad abierta y perceptivo. 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ASESORAMIENTO para la Dirección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dirty="0" smtClean="0"/>
                        <a:t> Relevamiento de Situación de Aéreas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Realización de reuniones y </a:t>
                      </a:r>
                      <a:r>
                        <a:rPr lang="es-AR" sz="1200" dirty="0" smtClean="0"/>
                        <a:t>entrevistas con los responsables y</a:t>
                      </a:r>
                      <a:r>
                        <a:rPr lang="es-AR" sz="1200" baseline="0" dirty="0" smtClean="0"/>
                        <a:t> grupos de trabajo</a:t>
                      </a:r>
                      <a:r>
                        <a:rPr lang="es-AR" sz="1200" dirty="0" smtClean="0"/>
                        <a:t>;</a:t>
                      </a:r>
                    </a:p>
                    <a:p>
                      <a:r>
                        <a:rPr lang="es-AR" sz="1200" dirty="0" smtClean="0"/>
                        <a:t>- Sugerencias de Acción Necesaria por parte de la Dirección; </a:t>
                      </a:r>
                    </a:p>
                    <a:p>
                      <a:r>
                        <a:rPr lang="es-AR" sz="1200" dirty="0" smtClean="0"/>
                        <a:t>CAPACITACION del personal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Aspe</a:t>
                      </a:r>
                      <a:r>
                        <a:rPr lang="es-AR" sz="1200" dirty="0" smtClean="0"/>
                        <a:t>ctos </a:t>
                      </a:r>
                      <a:r>
                        <a:rPr lang="es-AR" sz="1200" baseline="0" dirty="0" smtClean="0"/>
                        <a:t>Normativos ISO9001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Específicos de procedimientos definidos para el área de gestión </a:t>
                      </a:r>
                      <a:endParaRPr lang="es-AR" sz="1200" dirty="0" smtClean="0"/>
                    </a:p>
                    <a:p>
                      <a:r>
                        <a:rPr lang="es-AR" sz="1200" dirty="0" smtClean="0"/>
                        <a:t>IMPLEMENTACION del Sistema de Gestión de Calidad</a:t>
                      </a:r>
                      <a:r>
                        <a:rPr lang="es-A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Normalización de procesos y registros del Sistema de Gestión de Calidad;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Tratamiento de No Conformidades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Actualización Documental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Adecuación de procedimientos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 Planificar y llevar a cabo Auditorías Internas de Calidad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MANTENIMIENTO del Sistema de Gestión de Calidad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Auditor interno (2)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657459"/>
              </p:ext>
            </p:extLst>
          </p:nvPr>
        </p:nvGraphicFramePr>
        <p:xfrm>
          <a:off x="1023937" y="2084832"/>
          <a:ext cx="9720263" cy="412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Objetivos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Implementar el Sistema</a:t>
                      </a:r>
                      <a:r>
                        <a:rPr lang="es-AR" sz="1400" baseline="0" dirty="0" smtClean="0"/>
                        <a:t> de Gestión de Calidad + Certificar los Procesos DGE con Normas ISO9001</a:t>
                      </a:r>
                      <a:endParaRPr lang="es-AR" sz="14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 perfil del Especialista en calidad</a:t>
                      </a:r>
                      <a:r>
                        <a:rPr lang="es-ES" sz="1400" baseline="0" dirty="0" smtClean="0"/>
                        <a:t> esta poco valorado en el mercado </a:t>
                      </a:r>
                      <a:r>
                        <a:rPr lang="es-ES" sz="1400" baseline="0" dirty="0" err="1" smtClean="0"/>
                        <a:t>PyME</a:t>
                      </a:r>
                      <a:r>
                        <a:rPr lang="es-ES" sz="1400" baseline="0" dirty="0" smtClean="0"/>
                        <a:t> local. Sin embargo a nivel internacional esta en revalorización constante sobre la base de la formación profesional complementaria a la del Auditor Interno, que aportara  el plus diferencial para un análisis integrado y gerencial de quienes lo desarrollan. Por lo mismo, para poder estimar el sueldo promedio de un Especialista en Calidad deberíamos pensarlo en función del alcance de sus actividades. Dejo a continuación una propuesta para análisis de quien corresponda. 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Asesoría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visitas semanales de</a:t>
                      </a:r>
                      <a:r>
                        <a:rPr lang="es-AR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horas de Consultor Externo  - </a:t>
                      </a:r>
                      <a:r>
                        <a:rPr lang="es-AR" sz="1400" dirty="0" smtClean="0">
                          <a:effectLst/>
                        </a:rPr>
                        <a:t>$25.000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Implementador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Completo en jornadas de 8 </a:t>
                      </a:r>
                      <a:r>
                        <a:rPr lang="es-AR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- $</a:t>
                      </a:r>
                      <a:r>
                        <a:rPr lang="es-AR" sz="1400" dirty="0" smtClean="0">
                          <a:effectLst/>
                        </a:rPr>
                        <a:t>60.000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</a:t>
                      </a:r>
                      <a:r>
                        <a:rPr lang="es-E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de </a:t>
                      </a:r>
                      <a:r>
                        <a:rPr lang="es-E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Trabajo. </a:t>
                      </a:r>
                      <a:r>
                        <a:rPr lang="es-ES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de Especialista en Calidad puede llevar a cabo las funciones de Implementación: $ 38000 Aprox. con Asesoría de Auditores de Modernización para asegurar la actualización normativa.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Arquitecto de software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59280"/>
              </p:ext>
            </p:extLst>
          </p:nvPr>
        </p:nvGraphicFramePr>
        <p:xfrm>
          <a:off x="1023937" y="2084832"/>
          <a:ext cx="9720263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Arquitecto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Software.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 smtClean="0"/>
                        <a:t>Marcar</a:t>
                      </a:r>
                      <a:r>
                        <a:rPr lang="es-ES" sz="1800" baseline="0" dirty="0" smtClean="0"/>
                        <a:t> el lineamiento </a:t>
                      </a:r>
                      <a:r>
                        <a:rPr lang="es-ES" sz="1800" dirty="0" smtClean="0"/>
                        <a:t>técnico</a:t>
                      </a:r>
                      <a:r>
                        <a:rPr lang="es-ES" sz="18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la solución tecnología (arquitectura de software) adecuada las diferentes áreas de la DGE (9 áreas) y encauzar los pedidos en el sistema correspondiente.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soporte a sistemas productivos (13 sistemas) a las diferentes áreas de la DGE (9 áreas).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de Software: $38000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(Líder de Proyecto, Arquitecto de Software, Planificador, </a:t>
            </a:r>
            <a:r>
              <a:rPr lang="es-AR" sz="1200" dirty="0" err="1" smtClean="0"/>
              <a:t>Monitoreador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</a:t>
            </a:r>
            <a:r>
              <a:rPr lang="es-AR" sz="1400" dirty="0" smtClean="0"/>
              <a:t>General Edilicia </a:t>
            </a:r>
            <a:r>
              <a:rPr lang="es-AR" sz="1400" dirty="0"/>
              <a:t>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  <a:p>
            <a:pPr marL="342900" indent="-342900">
              <a:buAutoNum type="alphaUcPeriod"/>
            </a:pPr>
            <a:r>
              <a:rPr lang="es-ES" dirty="0" smtClean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60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(1RA.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84300" y="1371602"/>
          <a:ext cx="9182098" cy="507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8052"/>
                <a:gridCol w="391873"/>
                <a:gridCol w="391873"/>
                <a:gridCol w="391873"/>
                <a:gridCol w="391873"/>
                <a:gridCol w="391873"/>
                <a:gridCol w="414681"/>
              </a:tblGrid>
              <a:tr h="34440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 organización y su contexto.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las necesidades y expectativas de las partes interesadas.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Determinación del alcance del sistema de gestión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>
                          <a:effectLst/>
                        </a:rPr>
                        <a:t>Descripción de procesos, su interrelación y definición del esquema funcional.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Establecimiento y aprobación de la Política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Elaboración del procedimiento de Información Documentada.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Tratamiento de No Conformidades.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Auditorías Internas.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Definición y seguimiento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los objetivos a través de indicadores.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Realización del proceso de evaluación de riesgos</a:t>
                      </a:r>
                      <a:r>
                        <a:rPr lang="es-AR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(*ISO versión 2015)</a:t>
                      </a:r>
                      <a:endParaRPr lang="es-AR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Medición y análisis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Satisfacción de los destinatarios.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2460</TotalTime>
  <Words>3781</Words>
  <Application>Microsoft Office PowerPoint</Application>
  <PresentationFormat>Panorámica</PresentationFormat>
  <Paragraphs>632</Paragraphs>
  <Slides>42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Tw Cen MT</vt:lpstr>
      <vt:lpstr>Tw Cen MT Condensed</vt:lpstr>
      <vt:lpstr>Verdana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B. CRONOGRAMA (1RA. PARTE)</vt:lpstr>
      <vt:lpstr>B. CRONOGRAMA (2DA PARTE)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tickets: Ficha</vt:lpstr>
      <vt:lpstr>c. Sistema de bandas horarias: Ficha</vt:lpstr>
      <vt:lpstr>c. Sistema de Gestión de Activos: Ficha</vt:lpstr>
      <vt:lpstr>c. Sistema de Administración de Procesos de Negocio: Ficha</vt:lpstr>
      <vt:lpstr>c. Sistema de Interacción: Ficha</vt:lpstr>
      <vt:lpstr>c. Sistema de PAGOS: Ficha</vt:lpstr>
      <vt:lpstr>c. Sistema de Iluminación: Ficha</vt:lpstr>
      <vt:lpstr>c. Sistema de Obra: Ficha</vt:lpstr>
      <vt:lpstr>c. Sistema de Controles: Ficha</vt:lpstr>
      <vt:lpstr>c. Sistema de infraestructura: Ficha</vt:lpstr>
      <vt:lpstr>4. Equipo necesario</vt:lpstr>
      <vt:lpstr>A. Equipo Necesario: Identificación del área</vt:lpstr>
      <vt:lpstr>A. Equipo Necesario: Identificación del área</vt:lpstr>
      <vt:lpstr>B. Equipo necesario: Propuesta general: Claves para éxito</vt:lpstr>
      <vt:lpstr>C. Equipo necesario: perfiles internos mandatorios</vt:lpstr>
      <vt:lpstr>C. perfiles internos mandatorios: Planificador</vt:lpstr>
      <vt:lpstr>C. perfiles internos mandatorios: monitoreador</vt:lpstr>
      <vt:lpstr>C. perfiles internos mandatorios: líder de proyecto</vt:lpstr>
      <vt:lpstr>C. perfiles internos mandatorios: auditor interno (1)</vt:lpstr>
      <vt:lpstr>C. perfiles internos mandatorios: Auditor interno (2)</vt:lpstr>
      <vt:lpstr>C. perfiles internos mandatorios: Arquitecto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186</cp:revision>
  <dcterms:created xsi:type="dcterms:W3CDTF">2016-02-05T15:26:59Z</dcterms:created>
  <dcterms:modified xsi:type="dcterms:W3CDTF">2016-05-06T21:02:36Z</dcterms:modified>
</cp:coreProperties>
</file>