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  <p:sldId id="260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EF350F-E890-4EE9-9AB1-5E1DE57FD185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" y="1619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dirty="0"/>
              <a:t>Sistema Federal de Medios y Contenidos Públicos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 algn="ctr">
              <a:buNone/>
            </a:pPr>
            <a:endParaRPr lang="es-ES" sz="2400" dirty="0" smtClean="0"/>
          </a:p>
          <a:p>
            <a:pPr marL="0" indent="0" algn="ctr">
              <a:buNone/>
            </a:pPr>
            <a:r>
              <a:rPr lang="es-ES" sz="2800" dirty="0" smtClean="0"/>
              <a:t>CAPACITACION INTERNA - CTO</a:t>
            </a:r>
          </a:p>
          <a:p>
            <a:pPr marL="0" indent="0" algn="ctr">
              <a:buNone/>
            </a:pPr>
            <a:r>
              <a:rPr lang="es-ES" sz="2400" dirty="0" smtClean="0"/>
              <a:t>“Uso Sistema de Tickets”</a:t>
            </a:r>
          </a:p>
          <a:p>
            <a:pPr marL="0" indent="0" algn="ctr">
              <a:buNone/>
            </a:pPr>
            <a:r>
              <a:rPr lang="es-ES" sz="1800" i="1" dirty="0" smtClean="0"/>
              <a:t>Caso Practico: Procedimiento Especial de Apertura y cierre de espacios.</a:t>
            </a:r>
            <a:endParaRPr lang="es-ES" sz="1800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76256" y="6309320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3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2060848"/>
            <a:ext cx="84316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 Mesa Ayuda :</a:t>
            </a:r>
            <a:endParaRPr lang="es-ES" b="1" dirty="0" smtClean="0"/>
          </a:p>
          <a:p>
            <a:r>
              <a:rPr lang="es-AR" dirty="0"/>
              <a:t>Canalizar los pedidos y/o reclamos que llegan desde las distintas áreas del centro, a fin de dar una rápida respuesta o resolución a los mismos. Articulación Interna y </a:t>
            </a:r>
            <a:r>
              <a:rPr lang="es-AR" dirty="0" smtClean="0"/>
              <a:t>externa. </a:t>
            </a:r>
          </a:p>
          <a:p>
            <a:endParaRPr lang="es-AR" dirty="0"/>
          </a:p>
          <a:p>
            <a:r>
              <a:rPr lang="es-AR" dirty="0" smtClean="0"/>
              <a:t>Centralizar, registrar pedidos, hacer seguimiento a los requerimientos de las diferentes áreas, cuantificar y medir performance, resultados, responsabilidades, no conformidades, etc. </a:t>
            </a:r>
          </a:p>
          <a:p>
            <a:r>
              <a:rPr lang="es-AR" dirty="0" smtClean="0"/>
              <a:t>= </a:t>
            </a:r>
            <a:r>
              <a:rPr lang="es-AR" b="1" i="1" dirty="0"/>
              <a:t>REGISTRAR en el Sistema de Tickets DGE el 100% de los pedidos que reciba Mesa de Ayuda, diariamente </a:t>
            </a:r>
            <a:r>
              <a:rPr lang="es-AR" b="1" dirty="0"/>
              <a:t>”</a:t>
            </a:r>
            <a:endParaRPr lang="es-ES" b="1" dirty="0"/>
          </a:p>
          <a:p>
            <a:endParaRPr lang="es-AR" dirty="0" smtClean="0"/>
          </a:p>
          <a:p>
            <a:endParaRPr lang="es-ES" b="1" dirty="0" smtClean="0"/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5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23529" y="1781200"/>
            <a:ext cx="8515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 smtClean="0"/>
          </a:p>
          <a:p>
            <a:r>
              <a:rPr lang="es-ES" b="1" dirty="0" smtClean="0"/>
              <a:t>Según el tipo de “Solicitud” que Mesa de Ayuda reciba, se podrá aplicar de forma “transversal” el Sistema de Tickets a todas las Áreas de la CTO .</a:t>
            </a:r>
            <a:endParaRPr lang="es-ES" b="1" dirty="0"/>
          </a:p>
          <a:p>
            <a:endParaRPr lang="es-ES" b="1" dirty="0" smtClean="0"/>
          </a:p>
          <a:p>
            <a:r>
              <a:rPr lang="es-ES" b="1" dirty="0" smtClean="0"/>
              <a:t>Ejemplo: practico:</a:t>
            </a:r>
            <a:r>
              <a:rPr lang="es-ES" sz="1400" i="1" dirty="0"/>
              <a:t> </a:t>
            </a:r>
            <a:endParaRPr lang="es-ES" sz="1400" i="1" dirty="0" smtClean="0"/>
          </a:p>
          <a:p>
            <a:endParaRPr lang="es-ES" sz="1400" i="1" dirty="0" smtClean="0"/>
          </a:p>
          <a:p>
            <a:pPr algn="ctr"/>
            <a:r>
              <a:rPr lang="es-ES" sz="2400" i="1" dirty="0" smtClean="0"/>
              <a:t>“Procedimiento </a:t>
            </a:r>
            <a:r>
              <a:rPr lang="es-ES" sz="2400" i="1" dirty="0"/>
              <a:t>Especial de Apertura y cierre de </a:t>
            </a:r>
            <a:r>
              <a:rPr lang="es-ES" sz="2400" i="1" dirty="0" smtClean="0"/>
              <a:t>espacios”</a:t>
            </a:r>
            <a:endParaRPr lang="es-AR" sz="24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00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sz="1800" u="sng" dirty="0" smtClean="0"/>
              <a:t>Objetivos  de esta  reunión:</a:t>
            </a:r>
          </a:p>
          <a:p>
            <a:endParaRPr lang="es-ES" sz="18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Conocer el Proceso definido de roles y responsabilidades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Conocer como funciona la herramienta de Solicitud de Tickets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Lanzar a modo de prueba piloto el Procedimiento Especial de Apertura y Cierre de Espacios Físicos que implica el uso de la herramienta</a:t>
            </a:r>
            <a:r>
              <a:rPr lang="es-ES" sz="1800" b="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1800" b="0" dirty="0"/>
          </a:p>
          <a:p>
            <a:pPr marL="0" indent="0"/>
            <a:r>
              <a:rPr lang="es-ES" sz="1800" dirty="0" smtClean="0">
                <a:latin typeface="Gisha" panose="020B0502040204020203" pitchFamily="34" charset="-79"/>
                <a:cs typeface="Gisha" panose="020B0502040204020203" pitchFamily="34" charset="-79"/>
              </a:rPr>
              <a:t>¡ VEAMOS LA DEMO !</a:t>
            </a:r>
            <a:endParaRPr lang="es-ES" sz="1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72" y="3645024"/>
            <a:ext cx="138961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8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28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8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2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259632" y="2708920"/>
            <a:ext cx="64087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Espacios para </a:t>
            </a:r>
          </a:p>
          <a:p>
            <a:r>
              <a:rPr lang="es-ES" sz="2000" b="1" dirty="0" smtClean="0"/>
              <a:t>Consultas ….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pPr algn="r"/>
            <a:r>
              <a:rPr lang="es-ES" sz="2000" b="1" dirty="0" smtClean="0"/>
              <a:t>Y aclaraciones.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233613"/>
            <a:ext cx="1914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9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367644" y="2708920"/>
            <a:ext cx="64087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¡ Gracias …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pPr algn="r"/>
            <a:r>
              <a:rPr lang="es-ES" sz="2000" b="1" dirty="0"/>
              <a:t>p</a:t>
            </a:r>
            <a:r>
              <a:rPr lang="es-ES" sz="2000" b="1" dirty="0" smtClean="0"/>
              <a:t>or participar !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2381250"/>
            <a:ext cx="21812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3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280</TotalTime>
  <Words>364</Words>
  <Application>Microsoft Office PowerPoint</Application>
  <PresentationFormat>Presentación en pantalla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Ángulos</vt:lpstr>
      <vt:lpstr>       “2016 - Año del Bicentenario de la Declaración de la Independencia Nacional”  Sistema Federal de Medios y Contenidos Públicos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“2016 - Año del Bicentenario de la Declaración de la Independencia Nacional”  Sistema Federal de Medios y Contenidos Públicos</dc:title>
  <dc:creator>Usuario</dc:creator>
  <cp:lastModifiedBy>Usuario</cp:lastModifiedBy>
  <cp:revision>22</cp:revision>
  <dcterms:created xsi:type="dcterms:W3CDTF">2016-04-15T15:56:43Z</dcterms:created>
  <dcterms:modified xsi:type="dcterms:W3CDTF">2016-05-02T15:26:17Z</dcterms:modified>
</cp:coreProperties>
</file>