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35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80" r:id="rId12"/>
    <p:sldId id="257" r:id="rId13"/>
    <p:sldId id="271" r:id="rId14"/>
    <p:sldId id="272" r:id="rId15"/>
    <p:sldId id="258" r:id="rId16"/>
    <p:sldId id="259" r:id="rId17"/>
    <p:sldId id="261" r:id="rId18"/>
    <p:sldId id="260" r:id="rId19"/>
    <p:sldId id="265" r:id="rId20"/>
    <p:sldId id="266" r:id="rId21"/>
    <p:sldId id="267" r:id="rId22"/>
    <p:sldId id="262" r:id="rId23"/>
    <p:sldId id="263" r:id="rId24"/>
    <p:sldId id="264" r:id="rId25"/>
    <p:sldId id="268" r:id="rId26"/>
    <p:sldId id="269" r:id="rId27"/>
    <p:sldId id="270" r:id="rId28"/>
    <p:sldId id="283" r:id="rId29"/>
    <p:sldId id="286" r:id="rId30"/>
    <p:sldId id="288" r:id="rId31"/>
    <p:sldId id="287" r:id="rId32"/>
    <p:sldId id="289" r:id="rId33"/>
    <p:sldId id="290" r:id="rId3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(SGI)</a:t>
          </a:r>
          <a:endParaRPr lang="es-AR" sz="14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Monitoreo y Alertas</a:t>
          </a:r>
          <a:endParaRPr lang="es-AR" sz="1600" dirty="0" smtClean="0">
            <a:solidFill>
              <a:schemeClr val="bg1"/>
            </a:solidFill>
          </a:endParaRPr>
        </a:p>
        <a:p>
          <a:pPr rtl="0"/>
          <a:r>
            <a:rPr lang="es-ES" sz="1400" dirty="0" smtClean="0">
              <a:solidFill>
                <a:schemeClr val="bg1"/>
              </a:solidFill>
            </a:rPr>
            <a:t>(SMA)</a:t>
          </a:r>
          <a:endParaRPr lang="es-AR" sz="14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(SCCTV)</a:t>
          </a:r>
          <a:endParaRPr lang="es-AR" sz="14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(SGA)</a:t>
          </a:r>
          <a:endParaRPr lang="es-AR" sz="14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4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200" dirty="0" smtClean="0">
              <a:solidFill>
                <a:schemeClr val="bg1"/>
              </a:solidFill>
            </a:rPr>
            <a:t>(SAPN)</a:t>
          </a:r>
          <a:endParaRPr lang="es-AR" sz="1200" dirty="0">
            <a:solidFill>
              <a:schemeClr val="bg1"/>
            </a:solidFill>
          </a:endParaRP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(SI)</a:t>
          </a:r>
          <a:endParaRPr lang="es-AR" sz="14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(SIL)</a:t>
          </a:r>
          <a:endParaRPr lang="es-AR" sz="14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Obra</a:t>
          </a:r>
          <a:endParaRPr lang="es-ES" sz="1400" dirty="0" smtClean="0">
            <a:solidFill>
              <a:schemeClr val="bg1"/>
            </a:solidFill>
          </a:endParaRPr>
        </a:p>
        <a:p>
          <a:pPr rtl="0"/>
          <a:r>
            <a:rPr lang="es-ES" sz="1200" dirty="0" smtClean="0">
              <a:solidFill>
                <a:schemeClr val="bg1"/>
              </a:solidFill>
            </a:rPr>
            <a:t>(SOB)</a:t>
          </a:r>
          <a:endParaRPr lang="es-AR" sz="12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(SCO)</a:t>
          </a:r>
          <a:endParaRPr lang="es-AR" sz="14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</dgm:pt>
    <dgm:pt modelId="{71FB2285-9A89-47EF-A49F-61AF1C88D792}" type="pres">
      <dgm:prSet presAssocID="{475057D9-1AA8-4760-885E-B3D5B7C898F7}" presName="rootComposite" presStyleCnt="0"/>
      <dgm:spPr/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</dgm:pt>
    <dgm:pt modelId="{A2781B9A-E9C9-48BB-B215-8C15D2E08E1E}" type="pres">
      <dgm:prSet presAssocID="{1B43B6F6-DB36-4B34-9184-F8C9F863759B}" presName="Name13" presStyleLbl="parChTrans1D2" presStyleIdx="0" presStyleCnt="9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9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9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</dgm:pt>
    <dgm:pt modelId="{B6117E03-5AB7-483B-9CE6-BC2E3DC5A429}" type="pres">
      <dgm:prSet presAssocID="{E5123D51-AEE1-4CE9-A9B8-33DF3954D557}" presName="rootComposite" presStyleCnt="0"/>
      <dgm:spPr/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</dgm:pt>
    <dgm:pt modelId="{485E1B2C-9EB0-4FA8-A0BE-0BD4535F3A14}" type="pres">
      <dgm:prSet presAssocID="{7A09E918-FF56-4A3A-82D6-13E427A7D642}" presName="Name13" presStyleLbl="parChTrans1D2" presStyleIdx="3" presStyleCnt="9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4" presStyleCnt="9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4" presStyleCnt="9" custScaleY="1083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5" presStyleCnt="9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</dgm:pt>
    <dgm:pt modelId="{6EEF56FE-8FCE-43FC-8AE3-1D0B3A5201A0}" type="pres">
      <dgm:prSet presAssocID="{94DC8A44-1A68-4FD5-9F41-4C5FB88C7C67}" presName="rootComposite" presStyleCnt="0"/>
      <dgm:spPr/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</dgm:pt>
    <dgm:pt modelId="{BCECB9BF-4ED2-41FF-9905-5458482868FC}" type="pres">
      <dgm:prSet presAssocID="{06CA6EFD-746C-445C-9018-759F91A7ED5A}" presName="Name13" presStyleLbl="parChTrans1D2" presStyleIdx="6" presStyleCnt="9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7" presStyleCnt="9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8" presStyleCnt="9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Sistema General de Indicadores</a:t>
          </a:r>
          <a:endParaRPr lang="es-AR" sz="20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Panel de Control </a:t>
          </a:r>
          <a:r>
            <a:rPr lang="es-ES" sz="1600" dirty="0" smtClean="0"/>
            <a:t>(MPC)</a:t>
          </a:r>
          <a:endParaRPr lang="es-AR" sz="18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Monitoreo y Alertas</a:t>
          </a:r>
          <a:endParaRPr lang="es-AR" sz="20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Estado Dispositivos </a:t>
          </a:r>
          <a:r>
            <a:rPr lang="es-AR" sz="1600" dirty="0" smtClean="0"/>
            <a:t>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CCTV</a:t>
          </a:r>
          <a:endParaRPr lang="es-AR" sz="20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8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3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</dgm:ptLst>
  <dgm:cxnLst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Gestión de Activos</a:t>
          </a:r>
          <a:endParaRPr lang="es-AR" sz="18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Administración de Procesos de Negocio</a:t>
          </a:r>
          <a:endParaRPr lang="es-AR" sz="18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800" dirty="0" smtClean="0"/>
            <a:t>Módulo Procesos de Negocio </a:t>
          </a:r>
          <a:r>
            <a:rPr lang="es-AR" sz="1600" dirty="0" smtClean="0"/>
            <a:t>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</a:t>
          </a:r>
          <a:r>
            <a:rPr lang="es-AR" sz="1800" dirty="0" smtClean="0"/>
            <a:t>Interacción</a:t>
          </a:r>
          <a:endParaRPr lang="es-AR" sz="20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8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3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3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3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3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3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3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3" custScaleY="183821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299B8-FA0E-4B69-A5F3-B609F43A1300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AR"/>
        </a:p>
      </dgm:t>
    </dgm:pt>
    <dgm:pt modelId="{A209E6A4-7B03-43B3-A3E8-D702E1DF221B}">
      <dgm:prSet phldrT="[Texto]"/>
      <dgm:spPr/>
      <dgm:t>
        <a:bodyPr/>
        <a:lstStyle/>
        <a:p>
          <a:endParaRPr lang="es-ES" dirty="0" smtClean="0"/>
        </a:p>
        <a:p>
          <a:r>
            <a:rPr lang="es-ES" dirty="0" smtClean="0"/>
            <a:t>Coordinador de Área </a:t>
          </a:r>
        </a:p>
        <a:p>
          <a:r>
            <a:rPr lang="es-ES" dirty="0" smtClean="0"/>
            <a:t>(Planificador)</a:t>
          </a:r>
        </a:p>
        <a:p>
          <a:endParaRPr lang="es-AR" dirty="0"/>
        </a:p>
      </dgm:t>
    </dgm:pt>
    <dgm:pt modelId="{6F0FF79A-7210-4DF0-97E2-9C8333C63F09}" type="parTrans" cxnId="{DFB5C812-DB9F-4F0C-ACDD-428D5A098977}">
      <dgm:prSet/>
      <dgm:spPr/>
      <dgm:t>
        <a:bodyPr/>
        <a:lstStyle/>
        <a:p>
          <a:endParaRPr lang="es-AR"/>
        </a:p>
      </dgm:t>
    </dgm:pt>
    <dgm:pt modelId="{39810592-FF36-429A-B5D7-7EA0A5614DD0}" type="sibTrans" cxnId="{DFB5C812-DB9F-4F0C-ACDD-428D5A098977}">
      <dgm:prSet/>
      <dgm:spPr/>
      <dgm:t>
        <a:bodyPr/>
        <a:lstStyle/>
        <a:p>
          <a:endParaRPr lang="es-AR"/>
        </a:p>
      </dgm:t>
    </dgm:pt>
    <dgm:pt modelId="{BA7570C1-F997-4480-8479-D94F7BEEED5E}" type="asst">
      <dgm:prSet phldrT="[Texto]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s-ES" dirty="0" smtClean="0"/>
            <a:t>Monitoreador</a:t>
          </a:r>
          <a:endParaRPr lang="es-AR" dirty="0"/>
        </a:p>
      </dgm:t>
    </dgm:pt>
    <dgm:pt modelId="{653B86A7-0531-4738-86A0-718648D542C0}" type="parTrans" cxnId="{8A836422-80D0-4BF5-8510-190E759D3C2F}">
      <dgm:prSet/>
      <dgm:spPr/>
      <dgm:t>
        <a:bodyPr/>
        <a:lstStyle/>
        <a:p>
          <a:endParaRPr lang="es-AR"/>
        </a:p>
      </dgm:t>
    </dgm:pt>
    <dgm:pt modelId="{FDD21872-2E3E-4497-9759-5D3B18F2E9F6}" type="sibTrans" cxnId="{8A836422-80D0-4BF5-8510-190E759D3C2F}">
      <dgm:prSet/>
      <dgm:spPr/>
      <dgm:t>
        <a:bodyPr/>
        <a:lstStyle/>
        <a:p>
          <a:endParaRPr lang="es-AR"/>
        </a:p>
      </dgm:t>
    </dgm:pt>
    <dgm:pt modelId="{9DC64F97-2D32-4B9A-BFFE-C541DC346AF1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Líder de Proyecto</a:t>
          </a:r>
          <a:endParaRPr lang="es-AR" dirty="0"/>
        </a:p>
      </dgm:t>
    </dgm:pt>
    <dgm:pt modelId="{822438DD-2B1F-41D7-A63B-F1364364B6F3}" type="parTrans" cxnId="{58896A07-3FC2-45E0-AE0D-C74F019C8D04}">
      <dgm:prSet/>
      <dgm:spPr/>
      <dgm:t>
        <a:bodyPr/>
        <a:lstStyle/>
        <a:p>
          <a:endParaRPr lang="es-AR"/>
        </a:p>
      </dgm:t>
    </dgm:pt>
    <dgm:pt modelId="{56CD382E-7D03-4746-96C4-9DD4BD0F2E89}" type="sibTrans" cxnId="{58896A07-3FC2-45E0-AE0D-C74F019C8D04}">
      <dgm:prSet/>
      <dgm:spPr/>
      <dgm:t>
        <a:bodyPr/>
        <a:lstStyle/>
        <a:p>
          <a:endParaRPr lang="es-AR"/>
        </a:p>
      </dgm:t>
    </dgm:pt>
    <dgm:pt modelId="{BA9D640D-1945-472D-9E41-F0884792299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 smtClean="0"/>
            <a:t>Auditor Interno</a:t>
          </a:r>
          <a:endParaRPr lang="es-AR" dirty="0"/>
        </a:p>
      </dgm:t>
    </dgm:pt>
    <dgm:pt modelId="{C116423E-3507-49A5-B895-B1DC28B06027}" type="parTrans" cxnId="{B55EE1EA-E6C8-449B-AB64-E81CFB91D32C}">
      <dgm:prSet/>
      <dgm:spPr/>
      <dgm:t>
        <a:bodyPr/>
        <a:lstStyle/>
        <a:p>
          <a:endParaRPr lang="es-AR"/>
        </a:p>
      </dgm:t>
    </dgm:pt>
    <dgm:pt modelId="{47B04A5E-30D5-4DA6-9203-EF1F30101A47}" type="sibTrans" cxnId="{B55EE1EA-E6C8-449B-AB64-E81CFB91D32C}">
      <dgm:prSet/>
      <dgm:spPr/>
      <dgm:t>
        <a:bodyPr/>
        <a:lstStyle/>
        <a:p>
          <a:endParaRPr lang="es-AR"/>
        </a:p>
      </dgm:t>
    </dgm:pt>
    <dgm:pt modelId="{5F3E3D0C-B795-490D-97E8-14EAE9593FA1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 smtClean="0"/>
            <a:t>Administrador Bases de Datos</a:t>
          </a:r>
          <a:endParaRPr lang="es-AR" dirty="0"/>
        </a:p>
      </dgm:t>
    </dgm:pt>
    <dgm:pt modelId="{AE101E0E-3FE5-480A-9AFE-F625169B072D}" type="parTrans" cxnId="{D6030405-E842-4651-83F2-6080E1ADEB48}">
      <dgm:prSet/>
      <dgm:spPr/>
      <dgm:t>
        <a:bodyPr/>
        <a:lstStyle/>
        <a:p>
          <a:endParaRPr lang="es-AR"/>
        </a:p>
      </dgm:t>
    </dgm:pt>
    <dgm:pt modelId="{7C3B7F81-A4D6-45A4-A4D7-8406E9AE1D4F}" type="sibTrans" cxnId="{D6030405-E842-4651-83F2-6080E1ADEB48}">
      <dgm:prSet/>
      <dgm:spPr/>
      <dgm:t>
        <a:bodyPr/>
        <a:lstStyle/>
        <a:p>
          <a:endParaRPr lang="es-AR"/>
        </a:p>
      </dgm:t>
    </dgm:pt>
    <dgm:pt modelId="{8D22451E-461C-4360-A6A7-9771C6813662}" type="pres">
      <dgm:prSet presAssocID="{6C3299B8-FA0E-4B69-A5F3-B609F43A13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1A0C81-C508-4215-92F2-379C2E82AAA5}" type="pres">
      <dgm:prSet presAssocID="{A209E6A4-7B03-43B3-A3E8-D702E1DF221B}" presName="hierRoot1" presStyleCnt="0">
        <dgm:presLayoutVars>
          <dgm:hierBranch val="init"/>
        </dgm:presLayoutVars>
      </dgm:prSet>
      <dgm:spPr/>
    </dgm:pt>
    <dgm:pt modelId="{1EE984ED-B43D-4221-BA52-08B11F63EC69}" type="pres">
      <dgm:prSet presAssocID="{A209E6A4-7B03-43B3-A3E8-D702E1DF221B}" presName="rootComposite1" presStyleCnt="0"/>
      <dgm:spPr/>
    </dgm:pt>
    <dgm:pt modelId="{FB87B9FA-DF03-40BE-855D-07675B456A8E}" type="pres">
      <dgm:prSet presAssocID="{A209E6A4-7B03-43B3-A3E8-D702E1DF221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417BF13-6DC0-4521-807A-59BFE3755999}" type="pres">
      <dgm:prSet presAssocID="{A209E6A4-7B03-43B3-A3E8-D702E1DF221B}" presName="rootConnector1" presStyleLbl="node1" presStyleIdx="0" presStyleCnt="0"/>
      <dgm:spPr/>
    </dgm:pt>
    <dgm:pt modelId="{00F068DA-DD51-459F-82EC-2730B56614BE}" type="pres">
      <dgm:prSet presAssocID="{A209E6A4-7B03-43B3-A3E8-D702E1DF221B}" presName="hierChild2" presStyleCnt="0"/>
      <dgm:spPr/>
    </dgm:pt>
    <dgm:pt modelId="{A0230462-CECA-4C19-B7A7-0EBF1D48BD72}" type="pres">
      <dgm:prSet presAssocID="{822438DD-2B1F-41D7-A63B-F1364364B6F3}" presName="Name37" presStyleLbl="parChTrans1D2" presStyleIdx="0" presStyleCnt="4"/>
      <dgm:spPr/>
    </dgm:pt>
    <dgm:pt modelId="{78118B4D-2CE0-4B5B-8173-FE8009C663A6}" type="pres">
      <dgm:prSet presAssocID="{9DC64F97-2D32-4B9A-BFFE-C541DC346AF1}" presName="hierRoot2" presStyleCnt="0">
        <dgm:presLayoutVars>
          <dgm:hierBranch val="init"/>
        </dgm:presLayoutVars>
      </dgm:prSet>
      <dgm:spPr/>
    </dgm:pt>
    <dgm:pt modelId="{860B8378-FF0E-42F5-BD45-B1178732807B}" type="pres">
      <dgm:prSet presAssocID="{9DC64F97-2D32-4B9A-BFFE-C541DC346AF1}" presName="rootComposite" presStyleCnt="0"/>
      <dgm:spPr/>
    </dgm:pt>
    <dgm:pt modelId="{3CB657C1-1A12-4F0C-AC46-0FE82E1DFD96}" type="pres">
      <dgm:prSet presAssocID="{9DC64F97-2D32-4B9A-BFFE-C541DC346A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F7FDF8-B54C-4212-830E-F93D452C501F}" type="pres">
      <dgm:prSet presAssocID="{9DC64F97-2D32-4B9A-BFFE-C541DC346AF1}" presName="rootConnector" presStyleLbl="node2" presStyleIdx="0" presStyleCnt="3"/>
      <dgm:spPr/>
    </dgm:pt>
    <dgm:pt modelId="{13F6B622-CDE2-48AA-9A52-90D976F4E651}" type="pres">
      <dgm:prSet presAssocID="{9DC64F97-2D32-4B9A-BFFE-C541DC346AF1}" presName="hierChild4" presStyleCnt="0"/>
      <dgm:spPr/>
    </dgm:pt>
    <dgm:pt modelId="{D3F3B9A2-3458-4F7B-8FF7-69102A661531}" type="pres">
      <dgm:prSet presAssocID="{9DC64F97-2D32-4B9A-BFFE-C541DC346AF1}" presName="hierChild5" presStyleCnt="0"/>
      <dgm:spPr/>
    </dgm:pt>
    <dgm:pt modelId="{D9913756-48E5-4E8E-9F61-286CBB215BFB}" type="pres">
      <dgm:prSet presAssocID="{C116423E-3507-49A5-B895-B1DC28B06027}" presName="Name37" presStyleLbl="parChTrans1D2" presStyleIdx="1" presStyleCnt="4"/>
      <dgm:spPr/>
    </dgm:pt>
    <dgm:pt modelId="{E0F7FE7E-73AD-4867-A779-98C9E24F8183}" type="pres">
      <dgm:prSet presAssocID="{BA9D640D-1945-472D-9E41-F08847922998}" presName="hierRoot2" presStyleCnt="0">
        <dgm:presLayoutVars>
          <dgm:hierBranch val="init"/>
        </dgm:presLayoutVars>
      </dgm:prSet>
      <dgm:spPr/>
    </dgm:pt>
    <dgm:pt modelId="{8B294B95-A4A9-4D7C-A8B6-035D0BFB7310}" type="pres">
      <dgm:prSet presAssocID="{BA9D640D-1945-472D-9E41-F08847922998}" presName="rootComposite" presStyleCnt="0"/>
      <dgm:spPr/>
    </dgm:pt>
    <dgm:pt modelId="{9490F2E0-2B7D-45F1-9806-F7F55E74F203}" type="pres">
      <dgm:prSet presAssocID="{BA9D640D-1945-472D-9E41-F08847922998}" presName="rootText" presStyleLbl="node2" presStyleIdx="1" presStyleCnt="3">
        <dgm:presLayoutVars>
          <dgm:chPref val="3"/>
        </dgm:presLayoutVars>
      </dgm:prSet>
      <dgm:spPr/>
    </dgm:pt>
    <dgm:pt modelId="{D5A7D27B-AEA2-4219-B474-2322D011D7A7}" type="pres">
      <dgm:prSet presAssocID="{BA9D640D-1945-472D-9E41-F08847922998}" presName="rootConnector" presStyleLbl="node2" presStyleIdx="1" presStyleCnt="3"/>
      <dgm:spPr/>
    </dgm:pt>
    <dgm:pt modelId="{22900C35-1D43-44BF-A5C0-B12121D57803}" type="pres">
      <dgm:prSet presAssocID="{BA9D640D-1945-472D-9E41-F08847922998}" presName="hierChild4" presStyleCnt="0"/>
      <dgm:spPr/>
    </dgm:pt>
    <dgm:pt modelId="{2B968016-D2A0-4FC9-B158-98A42DE05EB0}" type="pres">
      <dgm:prSet presAssocID="{BA9D640D-1945-472D-9E41-F08847922998}" presName="hierChild5" presStyleCnt="0"/>
      <dgm:spPr/>
    </dgm:pt>
    <dgm:pt modelId="{CA0A18E6-BE75-4D4E-ACCC-7DDEC503CB5C}" type="pres">
      <dgm:prSet presAssocID="{AE101E0E-3FE5-480A-9AFE-F625169B072D}" presName="Name37" presStyleLbl="parChTrans1D2" presStyleIdx="2" presStyleCnt="4"/>
      <dgm:spPr/>
    </dgm:pt>
    <dgm:pt modelId="{48EFF3E2-73C2-46EA-90A3-0A3F8743FFD3}" type="pres">
      <dgm:prSet presAssocID="{5F3E3D0C-B795-490D-97E8-14EAE9593FA1}" presName="hierRoot2" presStyleCnt="0">
        <dgm:presLayoutVars>
          <dgm:hierBranch val="init"/>
        </dgm:presLayoutVars>
      </dgm:prSet>
      <dgm:spPr/>
    </dgm:pt>
    <dgm:pt modelId="{1056D4CC-10BB-4442-895A-2175968A4017}" type="pres">
      <dgm:prSet presAssocID="{5F3E3D0C-B795-490D-97E8-14EAE9593FA1}" presName="rootComposite" presStyleCnt="0"/>
      <dgm:spPr/>
    </dgm:pt>
    <dgm:pt modelId="{AAEC428E-24FC-4CC8-BDEE-1527F9E0D0A4}" type="pres">
      <dgm:prSet presAssocID="{5F3E3D0C-B795-490D-97E8-14EAE9593FA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B5E8F7-A3CE-40A6-9CD9-18FE49DC2F1F}" type="pres">
      <dgm:prSet presAssocID="{5F3E3D0C-B795-490D-97E8-14EAE9593FA1}" presName="rootConnector" presStyleLbl="node2" presStyleIdx="2" presStyleCnt="3"/>
      <dgm:spPr/>
    </dgm:pt>
    <dgm:pt modelId="{64870C39-E4E0-4FE5-842A-307B5C120C34}" type="pres">
      <dgm:prSet presAssocID="{5F3E3D0C-B795-490D-97E8-14EAE9593FA1}" presName="hierChild4" presStyleCnt="0"/>
      <dgm:spPr/>
    </dgm:pt>
    <dgm:pt modelId="{D4A80D6C-7DDE-4DE9-A466-8121001BCB81}" type="pres">
      <dgm:prSet presAssocID="{5F3E3D0C-B795-490D-97E8-14EAE9593FA1}" presName="hierChild5" presStyleCnt="0"/>
      <dgm:spPr/>
    </dgm:pt>
    <dgm:pt modelId="{4DFD4A68-48D6-4069-996F-9EC4A5F6E408}" type="pres">
      <dgm:prSet presAssocID="{A209E6A4-7B03-43B3-A3E8-D702E1DF221B}" presName="hierChild3" presStyleCnt="0"/>
      <dgm:spPr/>
    </dgm:pt>
    <dgm:pt modelId="{4164509D-5E8D-430D-BFE2-D572965AB1B1}" type="pres">
      <dgm:prSet presAssocID="{653B86A7-0531-4738-86A0-718648D542C0}" presName="Name111" presStyleLbl="parChTrans1D2" presStyleIdx="3" presStyleCnt="4"/>
      <dgm:spPr/>
    </dgm:pt>
    <dgm:pt modelId="{A59BE9B2-A8E7-4174-9EE9-9A2F16A0AF80}" type="pres">
      <dgm:prSet presAssocID="{BA7570C1-F997-4480-8479-D94F7BEEED5E}" presName="hierRoot3" presStyleCnt="0">
        <dgm:presLayoutVars>
          <dgm:hierBranch val="init"/>
        </dgm:presLayoutVars>
      </dgm:prSet>
      <dgm:spPr/>
    </dgm:pt>
    <dgm:pt modelId="{5C9E03F2-1678-4E6B-8F37-3D4DE46791A6}" type="pres">
      <dgm:prSet presAssocID="{BA7570C1-F997-4480-8479-D94F7BEEED5E}" presName="rootComposite3" presStyleCnt="0"/>
      <dgm:spPr/>
    </dgm:pt>
    <dgm:pt modelId="{EC484D9B-C361-403D-82E5-5B3CE3C82072}" type="pres">
      <dgm:prSet presAssocID="{BA7570C1-F997-4480-8479-D94F7BEEED5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A17114C-0376-4332-84BF-FC736A90CDD3}" type="pres">
      <dgm:prSet presAssocID="{BA7570C1-F997-4480-8479-D94F7BEEED5E}" presName="rootConnector3" presStyleLbl="asst1" presStyleIdx="0" presStyleCnt="1"/>
      <dgm:spPr/>
    </dgm:pt>
    <dgm:pt modelId="{BBEE89F4-CCA9-46E1-8CAC-6E536C68C9FD}" type="pres">
      <dgm:prSet presAssocID="{BA7570C1-F997-4480-8479-D94F7BEEED5E}" presName="hierChild6" presStyleCnt="0"/>
      <dgm:spPr/>
    </dgm:pt>
    <dgm:pt modelId="{C2A08CAC-D2D5-4FCB-8D2A-ED96D31AB610}" type="pres">
      <dgm:prSet presAssocID="{BA7570C1-F997-4480-8479-D94F7BEEED5E}" presName="hierChild7" presStyleCnt="0"/>
      <dgm:spPr/>
    </dgm:pt>
  </dgm:ptLst>
  <dgm:cxnLst>
    <dgm:cxn modelId="{D4F9E385-14FD-4C79-BB9E-71C127C3BF59}" type="presOf" srcId="{822438DD-2B1F-41D7-A63B-F1364364B6F3}" destId="{A0230462-CECA-4C19-B7A7-0EBF1D48BD72}" srcOrd="0" destOrd="0" presId="urn:microsoft.com/office/officeart/2005/8/layout/orgChart1"/>
    <dgm:cxn modelId="{C54D109B-E610-4C85-9081-8927D1B3C838}" type="presOf" srcId="{6C3299B8-FA0E-4B69-A5F3-B609F43A1300}" destId="{8D22451E-461C-4360-A6A7-9771C6813662}" srcOrd="0" destOrd="0" presId="urn:microsoft.com/office/officeart/2005/8/layout/orgChart1"/>
    <dgm:cxn modelId="{E34B1CB8-7236-42AE-858E-DBA283FADA86}" type="presOf" srcId="{A209E6A4-7B03-43B3-A3E8-D702E1DF221B}" destId="{FB87B9FA-DF03-40BE-855D-07675B456A8E}" srcOrd="0" destOrd="0" presId="urn:microsoft.com/office/officeart/2005/8/layout/orgChart1"/>
    <dgm:cxn modelId="{FA06DFBB-C939-48D2-A264-0405475BFCC6}" type="presOf" srcId="{9DC64F97-2D32-4B9A-BFFE-C541DC346AF1}" destId="{3CB657C1-1A12-4F0C-AC46-0FE82E1DFD96}" srcOrd="0" destOrd="0" presId="urn:microsoft.com/office/officeart/2005/8/layout/orgChart1"/>
    <dgm:cxn modelId="{DFB5C812-DB9F-4F0C-ACDD-428D5A098977}" srcId="{6C3299B8-FA0E-4B69-A5F3-B609F43A1300}" destId="{A209E6A4-7B03-43B3-A3E8-D702E1DF221B}" srcOrd="0" destOrd="0" parTransId="{6F0FF79A-7210-4DF0-97E2-9C8333C63F09}" sibTransId="{39810592-FF36-429A-B5D7-7EA0A5614DD0}"/>
    <dgm:cxn modelId="{9E4B69A8-F91A-48DC-8633-AC9E49099539}" type="presOf" srcId="{AE101E0E-3FE5-480A-9AFE-F625169B072D}" destId="{CA0A18E6-BE75-4D4E-ACCC-7DDEC503CB5C}" srcOrd="0" destOrd="0" presId="urn:microsoft.com/office/officeart/2005/8/layout/orgChart1"/>
    <dgm:cxn modelId="{901EFFCE-72BB-44B8-891E-990344651E16}" type="presOf" srcId="{A209E6A4-7B03-43B3-A3E8-D702E1DF221B}" destId="{4417BF13-6DC0-4521-807A-59BFE3755999}" srcOrd="1" destOrd="0" presId="urn:microsoft.com/office/officeart/2005/8/layout/orgChart1"/>
    <dgm:cxn modelId="{8A836422-80D0-4BF5-8510-190E759D3C2F}" srcId="{A209E6A4-7B03-43B3-A3E8-D702E1DF221B}" destId="{BA7570C1-F997-4480-8479-D94F7BEEED5E}" srcOrd="0" destOrd="0" parTransId="{653B86A7-0531-4738-86A0-718648D542C0}" sibTransId="{FDD21872-2E3E-4497-9759-5D3B18F2E9F6}"/>
    <dgm:cxn modelId="{E3F63372-DEC6-48E6-8160-91846380B270}" type="presOf" srcId="{BA9D640D-1945-472D-9E41-F08847922998}" destId="{9490F2E0-2B7D-45F1-9806-F7F55E74F203}" srcOrd="0" destOrd="0" presId="urn:microsoft.com/office/officeart/2005/8/layout/orgChart1"/>
    <dgm:cxn modelId="{CC51D2DC-21B0-413D-A8B4-74EA9042DD9A}" type="presOf" srcId="{BA7570C1-F997-4480-8479-D94F7BEEED5E}" destId="{EC484D9B-C361-403D-82E5-5B3CE3C82072}" srcOrd="0" destOrd="0" presId="urn:microsoft.com/office/officeart/2005/8/layout/orgChart1"/>
    <dgm:cxn modelId="{B55EE1EA-E6C8-449B-AB64-E81CFB91D32C}" srcId="{A209E6A4-7B03-43B3-A3E8-D702E1DF221B}" destId="{BA9D640D-1945-472D-9E41-F08847922998}" srcOrd="2" destOrd="0" parTransId="{C116423E-3507-49A5-B895-B1DC28B06027}" sibTransId="{47B04A5E-30D5-4DA6-9203-EF1F30101A47}"/>
    <dgm:cxn modelId="{8D48ECA0-98D2-4844-AB04-A4C112DB92FE}" type="presOf" srcId="{5F3E3D0C-B795-490D-97E8-14EAE9593FA1}" destId="{F2B5E8F7-A3CE-40A6-9CD9-18FE49DC2F1F}" srcOrd="1" destOrd="0" presId="urn:microsoft.com/office/officeart/2005/8/layout/orgChart1"/>
    <dgm:cxn modelId="{D6030405-E842-4651-83F2-6080E1ADEB48}" srcId="{A209E6A4-7B03-43B3-A3E8-D702E1DF221B}" destId="{5F3E3D0C-B795-490D-97E8-14EAE9593FA1}" srcOrd="3" destOrd="0" parTransId="{AE101E0E-3FE5-480A-9AFE-F625169B072D}" sibTransId="{7C3B7F81-A4D6-45A4-A4D7-8406E9AE1D4F}"/>
    <dgm:cxn modelId="{0E8E8AF3-A6B9-4B81-A932-E9F401ED157D}" type="presOf" srcId="{BA7570C1-F997-4480-8479-D94F7BEEED5E}" destId="{2A17114C-0376-4332-84BF-FC736A90CDD3}" srcOrd="1" destOrd="0" presId="urn:microsoft.com/office/officeart/2005/8/layout/orgChart1"/>
    <dgm:cxn modelId="{9F4D31BB-993C-43D9-8E91-9D9F4161430C}" type="presOf" srcId="{9DC64F97-2D32-4B9A-BFFE-C541DC346AF1}" destId="{C6F7FDF8-B54C-4212-830E-F93D452C501F}" srcOrd="1" destOrd="0" presId="urn:microsoft.com/office/officeart/2005/8/layout/orgChart1"/>
    <dgm:cxn modelId="{165F9C46-C224-4E77-9F7E-96A5AFECCD66}" type="presOf" srcId="{653B86A7-0531-4738-86A0-718648D542C0}" destId="{4164509D-5E8D-430D-BFE2-D572965AB1B1}" srcOrd="0" destOrd="0" presId="urn:microsoft.com/office/officeart/2005/8/layout/orgChart1"/>
    <dgm:cxn modelId="{560EA3D3-BA50-49DC-BC36-AD1A6C2CE982}" type="presOf" srcId="{C116423E-3507-49A5-B895-B1DC28B06027}" destId="{D9913756-48E5-4E8E-9F61-286CBB215BFB}" srcOrd="0" destOrd="0" presId="urn:microsoft.com/office/officeart/2005/8/layout/orgChart1"/>
    <dgm:cxn modelId="{5D4D97E7-3FBF-4D8F-B83A-082294F4F9CD}" type="presOf" srcId="{5F3E3D0C-B795-490D-97E8-14EAE9593FA1}" destId="{AAEC428E-24FC-4CC8-BDEE-1527F9E0D0A4}" srcOrd="0" destOrd="0" presId="urn:microsoft.com/office/officeart/2005/8/layout/orgChart1"/>
    <dgm:cxn modelId="{122CFDE1-D2BD-4E5D-AEEE-0A54A9BB1000}" type="presOf" srcId="{BA9D640D-1945-472D-9E41-F08847922998}" destId="{D5A7D27B-AEA2-4219-B474-2322D011D7A7}" srcOrd="1" destOrd="0" presId="urn:microsoft.com/office/officeart/2005/8/layout/orgChart1"/>
    <dgm:cxn modelId="{58896A07-3FC2-45E0-AE0D-C74F019C8D04}" srcId="{A209E6A4-7B03-43B3-A3E8-D702E1DF221B}" destId="{9DC64F97-2D32-4B9A-BFFE-C541DC346AF1}" srcOrd="1" destOrd="0" parTransId="{822438DD-2B1F-41D7-A63B-F1364364B6F3}" sibTransId="{56CD382E-7D03-4746-96C4-9DD4BD0F2E89}"/>
    <dgm:cxn modelId="{2C7FD3D1-A3C7-4399-BC59-58C9A8AD4C2F}" type="presParOf" srcId="{8D22451E-461C-4360-A6A7-9771C6813662}" destId="{CB1A0C81-C508-4215-92F2-379C2E82AAA5}" srcOrd="0" destOrd="0" presId="urn:microsoft.com/office/officeart/2005/8/layout/orgChart1"/>
    <dgm:cxn modelId="{8369C725-E4A0-49F0-AE0A-122B23C7F78C}" type="presParOf" srcId="{CB1A0C81-C508-4215-92F2-379C2E82AAA5}" destId="{1EE984ED-B43D-4221-BA52-08B11F63EC69}" srcOrd="0" destOrd="0" presId="urn:microsoft.com/office/officeart/2005/8/layout/orgChart1"/>
    <dgm:cxn modelId="{FE009882-632C-4DBE-8659-22DF67F3F4A3}" type="presParOf" srcId="{1EE984ED-B43D-4221-BA52-08B11F63EC69}" destId="{FB87B9FA-DF03-40BE-855D-07675B456A8E}" srcOrd="0" destOrd="0" presId="urn:microsoft.com/office/officeart/2005/8/layout/orgChart1"/>
    <dgm:cxn modelId="{AB51EE40-1D48-4C2B-B0FA-4968591E3CA6}" type="presParOf" srcId="{1EE984ED-B43D-4221-BA52-08B11F63EC69}" destId="{4417BF13-6DC0-4521-807A-59BFE3755999}" srcOrd="1" destOrd="0" presId="urn:microsoft.com/office/officeart/2005/8/layout/orgChart1"/>
    <dgm:cxn modelId="{FC9C10F5-00ED-44F8-9D7F-5477D92A25B9}" type="presParOf" srcId="{CB1A0C81-C508-4215-92F2-379C2E82AAA5}" destId="{00F068DA-DD51-459F-82EC-2730B56614BE}" srcOrd="1" destOrd="0" presId="urn:microsoft.com/office/officeart/2005/8/layout/orgChart1"/>
    <dgm:cxn modelId="{F4EB925E-C3FD-42E1-B395-DC4BBBC32431}" type="presParOf" srcId="{00F068DA-DD51-459F-82EC-2730B56614BE}" destId="{A0230462-CECA-4C19-B7A7-0EBF1D48BD72}" srcOrd="0" destOrd="0" presId="urn:microsoft.com/office/officeart/2005/8/layout/orgChart1"/>
    <dgm:cxn modelId="{F0BB84A0-9810-4805-A29C-33C9CC664AB5}" type="presParOf" srcId="{00F068DA-DD51-459F-82EC-2730B56614BE}" destId="{78118B4D-2CE0-4B5B-8173-FE8009C663A6}" srcOrd="1" destOrd="0" presId="urn:microsoft.com/office/officeart/2005/8/layout/orgChart1"/>
    <dgm:cxn modelId="{D9ACA209-E038-4B3C-8DCA-5E4FBF204BB7}" type="presParOf" srcId="{78118B4D-2CE0-4B5B-8173-FE8009C663A6}" destId="{860B8378-FF0E-42F5-BD45-B1178732807B}" srcOrd="0" destOrd="0" presId="urn:microsoft.com/office/officeart/2005/8/layout/orgChart1"/>
    <dgm:cxn modelId="{42AC7965-5587-49DB-80B1-C3E3559812DF}" type="presParOf" srcId="{860B8378-FF0E-42F5-BD45-B1178732807B}" destId="{3CB657C1-1A12-4F0C-AC46-0FE82E1DFD96}" srcOrd="0" destOrd="0" presId="urn:microsoft.com/office/officeart/2005/8/layout/orgChart1"/>
    <dgm:cxn modelId="{1C19D4B2-123D-4D7E-8635-EED814251DC5}" type="presParOf" srcId="{860B8378-FF0E-42F5-BD45-B1178732807B}" destId="{C6F7FDF8-B54C-4212-830E-F93D452C501F}" srcOrd="1" destOrd="0" presId="urn:microsoft.com/office/officeart/2005/8/layout/orgChart1"/>
    <dgm:cxn modelId="{30E038FE-5CF7-47A6-87DD-B7A5E46D7F8B}" type="presParOf" srcId="{78118B4D-2CE0-4B5B-8173-FE8009C663A6}" destId="{13F6B622-CDE2-48AA-9A52-90D976F4E651}" srcOrd="1" destOrd="0" presId="urn:microsoft.com/office/officeart/2005/8/layout/orgChart1"/>
    <dgm:cxn modelId="{CFA45C38-A420-43FC-BCA7-8B36AF139918}" type="presParOf" srcId="{78118B4D-2CE0-4B5B-8173-FE8009C663A6}" destId="{D3F3B9A2-3458-4F7B-8FF7-69102A661531}" srcOrd="2" destOrd="0" presId="urn:microsoft.com/office/officeart/2005/8/layout/orgChart1"/>
    <dgm:cxn modelId="{044022AD-D72A-4084-A26C-F09D5DCF8567}" type="presParOf" srcId="{00F068DA-DD51-459F-82EC-2730B56614BE}" destId="{D9913756-48E5-4E8E-9F61-286CBB215BFB}" srcOrd="2" destOrd="0" presId="urn:microsoft.com/office/officeart/2005/8/layout/orgChart1"/>
    <dgm:cxn modelId="{65258850-9D35-4CED-A8AC-F5F1E41B80AC}" type="presParOf" srcId="{00F068DA-DD51-459F-82EC-2730B56614BE}" destId="{E0F7FE7E-73AD-4867-A779-98C9E24F8183}" srcOrd="3" destOrd="0" presId="urn:microsoft.com/office/officeart/2005/8/layout/orgChart1"/>
    <dgm:cxn modelId="{A234A763-6F36-4AFE-90A9-BC6DF3BE4C36}" type="presParOf" srcId="{E0F7FE7E-73AD-4867-A779-98C9E24F8183}" destId="{8B294B95-A4A9-4D7C-A8B6-035D0BFB7310}" srcOrd="0" destOrd="0" presId="urn:microsoft.com/office/officeart/2005/8/layout/orgChart1"/>
    <dgm:cxn modelId="{98A11C76-0F7D-407E-B50D-1654D901877B}" type="presParOf" srcId="{8B294B95-A4A9-4D7C-A8B6-035D0BFB7310}" destId="{9490F2E0-2B7D-45F1-9806-F7F55E74F203}" srcOrd="0" destOrd="0" presId="urn:microsoft.com/office/officeart/2005/8/layout/orgChart1"/>
    <dgm:cxn modelId="{04B2CF78-8D4D-4F2C-AD69-6F8D7878BFE5}" type="presParOf" srcId="{8B294B95-A4A9-4D7C-A8B6-035D0BFB7310}" destId="{D5A7D27B-AEA2-4219-B474-2322D011D7A7}" srcOrd="1" destOrd="0" presId="urn:microsoft.com/office/officeart/2005/8/layout/orgChart1"/>
    <dgm:cxn modelId="{6CC7DD4F-5C99-4F35-8235-B8C3F048FC8F}" type="presParOf" srcId="{E0F7FE7E-73AD-4867-A779-98C9E24F8183}" destId="{22900C35-1D43-44BF-A5C0-B12121D57803}" srcOrd="1" destOrd="0" presId="urn:microsoft.com/office/officeart/2005/8/layout/orgChart1"/>
    <dgm:cxn modelId="{54EFD9E1-0188-4A7F-9996-506EDFAB29A6}" type="presParOf" srcId="{E0F7FE7E-73AD-4867-A779-98C9E24F8183}" destId="{2B968016-D2A0-4FC9-B158-98A42DE05EB0}" srcOrd="2" destOrd="0" presId="urn:microsoft.com/office/officeart/2005/8/layout/orgChart1"/>
    <dgm:cxn modelId="{DD2C7521-275F-4AA5-9FF0-DDB9239C3205}" type="presParOf" srcId="{00F068DA-DD51-459F-82EC-2730B56614BE}" destId="{CA0A18E6-BE75-4D4E-ACCC-7DDEC503CB5C}" srcOrd="4" destOrd="0" presId="urn:microsoft.com/office/officeart/2005/8/layout/orgChart1"/>
    <dgm:cxn modelId="{3479EBD9-2DCA-4B23-A51E-BB6BC18E8068}" type="presParOf" srcId="{00F068DA-DD51-459F-82EC-2730B56614BE}" destId="{48EFF3E2-73C2-46EA-90A3-0A3F8743FFD3}" srcOrd="5" destOrd="0" presId="urn:microsoft.com/office/officeart/2005/8/layout/orgChart1"/>
    <dgm:cxn modelId="{7D84FD67-51F4-4E07-B03E-4005DD204392}" type="presParOf" srcId="{48EFF3E2-73C2-46EA-90A3-0A3F8743FFD3}" destId="{1056D4CC-10BB-4442-895A-2175968A4017}" srcOrd="0" destOrd="0" presId="urn:microsoft.com/office/officeart/2005/8/layout/orgChart1"/>
    <dgm:cxn modelId="{69F8871B-6423-465F-954D-831794F1DB5B}" type="presParOf" srcId="{1056D4CC-10BB-4442-895A-2175968A4017}" destId="{AAEC428E-24FC-4CC8-BDEE-1527F9E0D0A4}" srcOrd="0" destOrd="0" presId="urn:microsoft.com/office/officeart/2005/8/layout/orgChart1"/>
    <dgm:cxn modelId="{C00E2570-5590-4DC5-B1CD-D30BB544E092}" type="presParOf" srcId="{1056D4CC-10BB-4442-895A-2175968A4017}" destId="{F2B5E8F7-A3CE-40A6-9CD9-18FE49DC2F1F}" srcOrd="1" destOrd="0" presId="urn:microsoft.com/office/officeart/2005/8/layout/orgChart1"/>
    <dgm:cxn modelId="{07CB8507-9012-4B6A-9D04-4415952E86AC}" type="presParOf" srcId="{48EFF3E2-73C2-46EA-90A3-0A3F8743FFD3}" destId="{64870C39-E4E0-4FE5-842A-307B5C120C34}" srcOrd="1" destOrd="0" presId="urn:microsoft.com/office/officeart/2005/8/layout/orgChart1"/>
    <dgm:cxn modelId="{946D3EFF-5DEB-4A53-BCC3-34D7B41E381A}" type="presParOf" srcId="{48EFF3E2-73C2-46EA-90A3-0A3F8743FFD3}" destId="{D4A80D6C-7DDE-4DE9-A466-8121001BCB81}" srcOrd="2" destOrd="0" presId="urn:microsoft.com/office/officeart/2005/8/layout/orgChart1"/>
    <dgm:cxn modelId="{6E8B35F2-4E59-4BCA-8DA0-37F115B1360E}" type="presParOf" srcId="{CB1A0C81-C508-4215-92F2-379C2E82AAA5}" destId="{4DFD4A68-48D6-4069-996F-9EC4A5F6E408}" srcOrd="2" destOrd="0" presId="urn:microsoft.com/office/officeart/2005/8/layout/orgChart1"/>
    <dgm:cxn modelId="{99A6ED79-BEA2-481E-BADF-A28B792D620B}" type="presParOf" srcId="{4DFD4A68-48D6-4069-996F-9EC4A5F6E408}" destId="{4164509D-5E8D-430D-BFE2-D572965AB1B1}" srcOrd="0" destOrd="0" presId="urn:microsoft.com/office/officeart/2005/8/layout/orgChart1"/>
    <dgm:cxn modelId="{26FA4457-9AAE-47D1-9D88-B438BF7D4982}" type="presParOf" srcId="{4DFD4A68-48D6-4069-996F-9EC4A5F6E408}" destId="{A59BE9B2-A8E7-4174-9EE9-9A2F16A0AF80}" srcOrd="1" destOrd="0" presId="urn:microsoft.com/office/officeart/2005/8/layout/orgChart1"/>
    <dgm:cxn modelId="{B3BE7B1E-B404-4AD0-B7BD-4A250C6771E7}" type="presParOf" srcId="{A59BE9B2-A8E7-4174-9EE9-9A2F16A0AF80}" destId="{5C9E03F2-1678-4E6B-8F37-3D4DE46791A6}" srcOrd="0" destOrd="0" presId="urn:microsoft.com/office/officeart/2005/8/layout/orgChart1"/>
    <dgm:cxn modelId="{8A385DAB-98D9-4653-9919-A3420F1F3C45}" type="presParOf" srcId="{5C9E03F2-1678-4E6B-8F37-3D4DE46791A6}" destId="{EC484D9B-C361-403D-82E5-5B3CE3C82072}" srcOrd="0" destOrd="0" presId="urn:microsoft.com/office/officeart/2005/8/layout/orgChart1"/>
    <dgm:cxn modelId="{4094CC2D-7523-47B8-A641-C1F37236A10A}" type="presParOf" srcId="{5C9E03F2-1678-4E6B-8F37-3D4DE46791A6}" destId="{2A17114C-0376-4332-84BF-FC736A90CDD3}" srcOrd="1" destOrd="0" presId="urn:microsoft.com/office/officeart/2005/8/layout/orgChart1"/>
    <dgm:cxn modelId="{8CEE1A80-483B-4280-9789-E77A6E685313}" type="presParOf" srcId="{A59BE9B2-A8E7-4174-9EE9-9A2F16A0AF80}" destId="{BBEE89F4-CCA9-46E1-8CAC-6E536C68C9FD}" srcOrd="1" destOrd="0" presId="urn:microsoft.com/office/officeart/2005/8/layout/orgChart1"/>
    <dgm:cxn modelId="{5B597D66-958E-4DB3-89BA-707C04873D5A}" type="presParOf" srcId="{A59BE9B2-A8E7-4174-9EE9-9A2F16A0AF80}" destId="{C2A08CAC-D2D5-4FCB-8D2A-ED96D31AB6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5D45-4B82-464E-9EAC-C5A028422385}">
      <dsp:nvSpPr>
        <dsp:cNvPr id="0" name=""/>
        <dsp:cNvSpPr/>
      </dsp:nvSpPr>
      <dsp:spPr>
        <a:xfrm>
          <a:off x="4216935" y="411309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Responsabilidad de la Dirección</a:t>
          </a:r>
          <a:endParaRPr lang="es-AR" sz="1000" kern="1200"/>
        </a:p>
      </dsp:txBody>
      <dsp:txXfrm>
        <a:off x="4405295" y="599669"/>
        <a:ext cx="909480" cy="909480"/>
      </dsp:txXfrm>
    </dsp:sp>
    <dsp:sp modelId="{83542BB8-C9A3-401B-AD2E-C7A8627C1604}">
      <dsp:nvSpPr>
        <dsp:cNvPr id="0" name=""/>
        <dsp:cNvSpPr/>
      </dsp:nvSpPr>
      <dsp:spPr>
        <a:xfrm rot="1643511">
          <a:off x="5564291" y="1312771"/>
          <a:ext cx="4264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5571463" y="1370160"/>
        <a:ext cx="298505" cy="260456"/>
      </dsp:txXfrm>
    </dsp:sp>
    <dsp:sp modelId="{45E0A4A8-4F80-49D7-AE65-01F5A3A845A1}">
      <dsp:nvSpPr>
        <dsp:cNvPr id="0" name=""/>
        <dsp:cNvSpPr/>
      </dsp:nvSpPr>
      <dsp:spPr>
        <a:xfrm>
          <a:off x="6073315" y="1373230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smtClean="0"/>
            <a:t>Gestión de los Recursos</a:t>
          </a:r>
          <a:endParaRPr lang="es-AR" sz="1000" kern="1200"/>
        </a:p>
      </dsp:txBody>
      <dsp:txXfrm>
        <a:off x="6261675" y="1561590"/>
        <a:ext cx="909480" cy="909480"/>
      </dsp:txXfrm>
    </dsp:sp>
    <dsp:sp modelId="{96A97549-42A0-408B-AF7B-8A18F7A16F5D}">
      <dsp:nvSpPr>
        <dsp:cNvPr id="0" name=""/>
        <dsp:cNvSpPr/>
      </dsp:nvSpPr>
      <dsp:spPr>
        <a:xfrm rot="8623137">
          <a:off x="5531107" y="2471611"/>
          <a:ext cx="538822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5648711" y="2519898"/>
        <a:ext cx="408594" cy="260456"/>
      </dsp:txXfrm>
    </dsp:sp>
    <dsp:sp modelId="{7F15C9A9-B057-48E4-8798-4D74E94D07E0}">
      <dsp:nvSpPr>
        <dsp:cNvPr id="0" name=""/>
        <dsp:cNvSpPr/>
      </dsp:nvSpPr>
      <dsp:spPr>
        <a:xfrm>
          <a:off x="4216935" y="2735932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Realización del Servicio</a:t>
          </a:r>
          <a:endParaRPr lang="es-AR" sz="1000" kern="1200" dirty="0"/>
        </a:p>
      </dsp:txBody>
      <dsp:txXfrm>
        <a:off x="4405295" y="2924292"/>
        <a:ext cx="909480" cy="909480"/>
      </dsp:txXfrm>
    </dsp:sp>
    <dsp:sp modelId="{7CA7C524-9226-42D3-9EFB-CC78C615B93D}">
      <dsp:nvSpPr>
        <dsp:cNvPr id="0" name=""/>
        <dsp:cNvSpPr/>
      </dsp:nvSpPr>
      <dsp:spPr>
        <a:xfrm rot="13042636">
          <a:off x="3715752" y="2484932"/>
          <a:ext cx="516009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 rot="10800000">
        <a:off x="3832609" y="2611278"/>
        <a:ext cx="385781" cy="260456"/>
      </dsp:txXfrm>
    </dsp:sp>
    <dsp:sp modelId="{A5CD9DFF-8D47-4C77-93A4-EFF7DB09BDDD}">
      <dsp:nvSpPr>
        <dsp:cNvPr id="0" name=""/>
        <dsp:cNvSpPr/>
      </dsp:nvSpPr>
      <dsp:spPr>
        <a:xfrm>
          <a:off x="2421169" y="1364094"/>
          <a:ext cx="1286200" cy="1286200"/>
        </a:xfrm>
        <a:prstGeom prst="ellipse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Medición, Análisis y Mejora</a:t>
          </a:r>
          <a:endParaRPr lang="es-AR" sz="1000" kern="1200" dirty="0"/>
        </a:p>
      </dsp:txBody>
      <dsp:txXfrm>
        <a:off x="2609529" y="1552454"/>
        <a:ext cx="909480" cy="909480"/>
      </dsp:txXfrm>
    </dsp:sp>
    <dsp:sp modelId="{CD9B32AB-EDD9-4AB7-9F91-DEA5DCA8F8B3}">
      <dsp:nvSpPr>
        <dsp:cNvPr id="0" name=""/>
        <dsp:cNvSpPr/>
      </dsp:nvSpPr>
      <dsp:spPr>
        <a:xfrm rot="19923047">
          <a:off x="3754390" y="1319005"/>
          <a:ext cx="395736" cy="43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3761314" y="1433645"/>
        <a:ext cx="277015" cy="260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E02A-A4E6-4BB9-BDC9-8510D8490BE8}">
      <dsp:nvSpPr>
        <dsp:cNvPr id="0" name=""/>
        <dsp:cNvSpPr/>
      </dsp:nvSpPr>
      <dsp:spPr>
        <a:xfrm>
          <a:off x="3493" y="228"/>
          <a:ext cx="9713275" cy="188368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Repositorio Centralizado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(RC)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&lt;&lt;Base de Datos&gt;&gt;</a:t>
          </a:r>
          <a:endParaRPr lang="es-AR" sz="1600" kern="1200" dirty="0"/>
        </a:p>
      </dsp:txBody>
      <dsp:txXfrm>
        <a:off x="58664" y="55399"/>
        <a:ext cx="9602933" cy="1773346"/>
      </dsp:txXfrm>
    </dsp:sp>
    <dsp:sp modelId="{667A07D6-CE07-4C0C-9841-FF32CA32DF8D}">
      <dsp:nvSpPr>
        <dsp:cNvPr id="0" name=""/>
        <dsp:cNvSpPr/>
      </dsp:nvSpPr>
      <dsp:spPr>
        <a:xfrm>
          <a:off x="3493" y="2138808"/>
          <a:ext cx="3066059" cy="188368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Control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(STC)</a:t>
          </a:r>
          <a:endParaRPr lang="es-AR" sz="2000" kern="1200" dirty="0"/>
        </a:p>
      </dsp:txBody>
      <dsp:txXfrm>
        <a:off x="58664" y="2193979"/>
        <a:ext cx="2955717" cy="1773346"/>
      </dsp:txXfrm>
    </dsp:sp>
    <dsp:sp modelId="{E867C4F3-1973-4BEA-A844-50E1829609CD}">
      <dsp:nvSpPr>
        <dsp:cNvPr id="0" name=""/>
        <dsp:cNvSpPr/>
      </dsp:nvSpPr>
      <dsp:spPr>
        <a:xfrm>
          <a:off x="3327101" y="2138808"/>
          <a:ext cx="3066059" cy="18836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Planificación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(STP)</a:t>
          </a:r>
          <a:endParaRPr lang="es-AR" sz="2000" kern="1200" dirty="0"/>
        </a:p>
      </dsp:txBody>
      <dsp:txXfrm>
        <a:off x="3382272" y="2193979"/>
        <a:ext cx="2955717" cy="1773346"/>
      </dsp:txXfrm>
    </dsp:sp>
    <dsp:sp modelId="{4F08FA03-839F-42FE-8396-CABB7B866F1F}">
      <dsp:nvSpPr>
        <dsp:cNvPr id="0" name=""/>
        <dsp:cNvSpPr/>
      </dsp:nvSpPr>
      <dsp:spPr>
        <a:xfrm>
          <a:off x="6650709" y="2138808"/>
          <a:ext cx="3066059" cy="188368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Stack de Infraestructura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(STI)</a:t>
          </a:r>
          <a:endParaRPr lang="es-AR" sz="2000" kern="1200" dirty="0"/>
        </a:p>
      </dsp:txBody>
      <dsp:txXfrm>
        <a:off x="6705880" y="2193979"/>
        <a:ext cx="2955717" cy="1773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183214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Control</a:t>
          </a:r>
        </a:p>
      </dsp:txBody>
      <dsp:txXfrm>
        <a:off x="1860758" y="29382"/>
        <a:ext cx="1896713" cy="919741"/>
      </dsp:txXfrm>
    </dsp:sp>
    <dsp:sp modelId="{A2781B9A-E9C9-48BB-B215-8C15D2E08E1E}">
      <dsp:nvSpPr>
        <dsp:cNvPr id="0" name=""/>
        <dsp:cNvSpPr/>
      </dsp:nvSpPr>
      <dsp:spPr>
        <a:xfrm>
          <a:off x="202753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2222931" y="122198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1250597"/>
        <a:ext cx="1505925" cy="919741"/>
      </dsp:txXfrm>
    </dsp:sp>
    <dsp:sp modelId="{253E5970-3D4D-454B-BBE1-ACD4AE1C0619}">
      <dsp:nvSpPr>
        <dsp:cNvPr id="0" name=""/>
        <dsp:cNvSpPr/>
      </dsp:nvSpPr>
      <dsp:spPr>
        <a:xfrm>
          <a:off x="202753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2222931" y="2443197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Monitoreo y Alertas</a:t>
          </a:r>
          <a:endParaRPr lang="es-AR" sz="16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(SMA)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2471812"/>
        <a:ext cx="1505925" cy="919741"/>
      </dsp:txXfrm>
    </dsp:sp>
    <dsp:sp modelId="{420E181C-170C-45A9-BD59-6D5BDB899204}">
      <dsp:nvSpPr>
        <dsp:cNvPr id="0" name=""/>
        <dsp:cNvSpPr/>
      </dsp:nvSpPr>
      <dsp:spPr>
        <a:xfrm>
          <a:off x="202753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2222931" y="366441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(SCCTV)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3693027"/>
        <a:ext cx="1505925" cy="919741"/>
      </dsp:txXfrm>
    </dsp:sp>
    <dsp:sp modelId="{6E1B6E9A-1DAE-47AB-8778-313D67A3E910}">
      <dsp:nvSpPr>
        <dsp:cNvPr id="0" name=""/>
        <dsp:cNvSpPr/>
      </dsp:nvSpPr>
      <dsp:spPr>
        <a:xfrm>
          <a:off x="427457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Planificación</a:t>
          </a:r>
        </a:p>
      </dsp:txBody>
      <dsp:txXfrm>
        <a:off x="4303188" y="29382"/>
        <a:ext cx="1896713" cy="919741"/>
      </dsp:txXfrm>
    </dsp:sp>
    <dsp:sp modelId="{485E1B2C-9EB0-4FA8-A0BE-0BD4535F3A14}">
      <dsp:nvSpPr>
        <dsp:cNvPr id="0" name=""/>
        <dsp:cNvSpPr/>
      </dsp:nvSpPr>
      <dsp:spPr>
        <a:xfrm>
          <a:off x="446996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665361" y="1221982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1250597"/>
        <a:ext cx="1505925" cy="919741"/>
      </dsp:txXfrm>
    </dsp:sp>
    <dsp:sp modelId="{4526531D-CE81-48AD-B8A0-A8007CFF800E}">
      <dsp:nvSpPr>
        <dsp:cNvPr id="0" name=""/>
        <dsp:cNvSpPr/>
      </dsp:nvSpPr>
      <dsp:spPr>
        <a:xfrm>
          <a:off x="4469967" y="977739"/>
          <a:ext cx="195394" cy="199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747"/>
              </a:lnTo>
              <a:lnTo>
                <a:pt x="195394" y="199474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665361" y="2443197"/>
          <a:ext cx="1563155" cy="105857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(SAPN)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4696366" y="2474202"/>
        <a:ext cx="1501145" cy="996568"/>
      </dsp:txXfrm>
    </dsp:sp>
    <dsp:sp modelId="{C2F6997A-59EF-4984-B1B0-A1A6999BEF19}">
      <dsp:nvSpPr>
        <dsp:cNvPr id="0" name=""/>
        <dsp:cNvSpPr/>
      </dsp:nvSpPr>
      <dsp:spPr>
        <a:xfrm>
          <a:off x="4469967" y="977739"/>
          <a:ext cx="195394" cy="325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765"/>
              </a:lnTo>
              <a:lnTo>
                <a:pt x="195394" y="3256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665361" y="3746019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3774634"/>
        <a:ext cx="1505925" cy="919741"/>
      </dsp:txXfrm>
    </dsp:sp>
    <dsp:sp modelId="{97C4A854-D021-4A42-B586-8868A5503010}">
      <dsp:nvSpPr>
        <dsp:cNvPr id="0" name=""/>
        <dsp:cNvSpPr/>
      </dsp:nvSpPr>
      <dsp:spPr>
        <a:xfrm>
          <a:off x="6717002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Infraestructura</a:t>
          </a:r>
        </a:p>
      </dsp:txBody>
      <dsp:txXfrm>
        <a:off x="6745617" y="29382"/>
        <a:ext cx="1896713" cy="919741"/>
      </dsp:txXfrm>
    </dsp:sp>
    <dsp:sp modelId="{BCECB9BF-4ED2-41FF-9905-5458482868FC}">
      <dsp:nvSpPr>
        <dsp:cNvPr id="0" name=""/>
        <dsp:cNvSpPr/>
      </dsp:nvSpPr>
      <dsp:spPr>
        <a:xfrm>
          <a:off x="691239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7107791" y="122198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(SIL)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1250597"/>
        <a:ext cx="1505925" cy="919741"/>
      </dsp:txXfrm>
    </dsp:sp>
    <dsp:sp modelId="{5676A610-8577-48CC-A965-471A98A59513}">
      <dsp:nvSpPr>
        <dsp:cNvPr id="0" name=""/>
        <dsp:cNvSpPr/>
      </dsp:nvSpPr>
      <dsp:spPr>
        <a:xfrm>
          <a:off x="691239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7107791" y="2443197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Obra</a:t>
          </a:r>
          <a:endParaRPr lang="es-ES" sz="14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(SOB)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7136406" y="2471812"/>
        <a:ext cx="1505925" cy="919741"/>
      </dsp:txXfrm>
    </dsp:sp>
    <dsp:sp modelId="{50EB903F-0707-48C7-8135-465C36F055A0}">
      <dsp:nvSpPr>
        <dsp:cNvPr id="0" name=""/>
        <dsp:cNvSpPr/>
      </dsp:nvSpPr>
      <dsp:spPr>
        <a:xfrm>
          <a:off x="691239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7107791" y="366441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(SCO)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3693027"/>
        <a:ext cx="1505925" cy="919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6C646-6463-470A-A703-52A91AC3EBB7}">
      <dsp:nvSpPr>
        <dsp:cNvPr id="0" name=""/>
        <dsp:cNvSpPr/>
      </dsp:nvSpPr>
      <dsp:spPr>
        <a:xfrm>
          <a:off x="5238557" y="3165698"/>
          <a:ext cx="496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49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4393" y="3199006"/>
        <a:ext cx="24824" cy="24824"/>
      </dsp:txXfrm>
    </dsp:sp>
    <dsp:sp modelId="{69BC4DB8-8562-4B66-9E4A-31583130A36F}">
      <dsp:nvSpPr>
        <dsp:cNvPr id="0" name=""/>
        <dsp:cNvSpPr/>
      </dsp:nvSpPr>
      <dsp:spPr>
        <a:xfrm>
          <a:off x="2259581" y="2030310"/>
          <a:ext cx="496496" cy="118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1181108"/>
              </a:lnTo>
              <a:lnTo>
                <a:pt x="496496" y="118110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5799" y="2588834"/>
        <a:ext cx="64060" cy="64060"/>
      </dsp:txXfrm>
    </dsp:sp>
    <dsp:sp modelId="{3EA4030A-5E48-487D-A341-7CCF6720ED62}">
      <dsp:nvSpPr>
        <dsp:cNvPr id="0" name=""/>
        <dsp:cNvSpPr/>
      </dsp:nvSpPr>
      <dsp:spPr>
        <a:xfrm>
          <a:off x="5238557" y="2219631"/>
          <a:ext cx="496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49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4393" y="2252939"/>
        <a:ext cx="24824" cy="24824"/>
      </dsp:txXfrm>
    </dsp:sp>
    <dsp:sp modelId="{9B37385B-0A87-4C99-856A-FD3C24B309E3}">
      <dsp:nvSpPr>
        <dsp:cNvPr id="0" name=""/>
        <dsp:cNvSpPr/>
      </dsp:nvSpPr>
      <dsp:spPr>
        <a:xfrm>
          <a:off x="2259581" y="2030310"/>
          <a:ext cx="496496" cy="23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235040"/>
              </a:lnTo>
              <a:lnTo>
                <a:pt x="496496" y="23504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94096" y="2134098"/>
        <a:ext cx="27466" cy="27466"/>
      </dsp:txXfrm>
    </dsp:sp>
    <dsp:sp modelId="{565B8E1E-47E2-403F-89AF-91963D5A2D0E}">
      <dsp:nvSpPr>
        <dsp:cNvPr id="0" name=""/>
        <dsp:cNvSpPr/>
      </dsp:nvSpPr>
      <dsp:spPr>
        <a:xfrm>
          <a:off x="5238557" y="849202"/>
          <a:ext cx="496496" cy="47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473033"/>
              </a:lnTo>
              <a:lnTo>
                <a:pt x="496496" y="473033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661" y="1068575"/>
        <a:ext cx="34288" cy="34288"/>
      </dsp:txXfrm>
    </dsp:sp>
    <dsp:sp modelId="{BB5C8451-1264-4FAE-AEAF-165CE1A7F18C}">
      <dsp:nvSpPr>
        <dsp:cNvPr id="0" name=""/>
        <dsp:cNvSpPr/>
      </dsp:nvSpPr>
      <dsp:spPr>
        <a:xfrm>
          <a:off x="5238557" y="379120"/>
          <a:ext cx="496496" cy="470081"/>
        </a:xfrm>
        <a:custGeom>
          <a:avLst/>
          <a:gdLst/>
          <a:ahLst/>
          <a:cxnLst/>
          <a:rect l="0" t="0" r="0" b="0"/>
          <a:pathLst>
            <a:path>
              <a:moveTo>
                <a:pt x="0" y="470081"/>
              </a:moveTo>
              <a:lnTo>
                <a:pt x="248248" y="470081"/>
              </a:lnTo>
              <a:lnTo>
                <a:pt x="248248" y="0"/>
              </a:lnTo>
              <a:lnTo>
                <a:pt x="49649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712" y="597068"/>
        <a:ext cx="34186" cy="34186"/>
      </dsp:txXfrm>
    </dsp:sp>
    <dsp:sp modelId="{3596342D-8918-4225-B1E7-789C29FD1298}">
      <dsp:nvSpPr>
        <dsp:cNvPr id="0" name=""/>
        <dsp:cNvSpPr/>
      </dsp:nvSpPr>
      <dsp:spPr>
        <a:xfrm>
          <a:off x="2259581" y="849202"/>
          <a:ext cx="496496" cy="1181108"/>
        </a:xfrm>
        <a:custGeom>
          <a:avLst/>
          <a:gdLst/>
          <a:ahLst/>
          <a:cxnLst/>
          <a:rect l="0" t="0" r="0" b="0"/>
          <a:pathLst>
            <a:path>
              <a:moveTo>
                <a:pt x="0" y="1181108"/>
              </a:moveTo>
              <a:lnTo>
                <a:pt x="248248" y="1181108"/>
              </a:lnTo>
              <a:lnTo>
                <a:pt x="248248" y="0"/>
              </a:lnTo>
              <a:lnTo>
                <a:pt x="49649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5799" y="1407726"/>
        <a:ext cx="64060" cy="64060"/>
      </dsp:txXfrm>
    </dsp:sp>
    <dsp:sp modelId="{31E64B96-C882-47F3-87A4-8DA3D6A8DC44}">
      <dsp:nvSpPr>
        <dsp:cNvPr id="0" name=""/>
        <dsp:cNvSpPr/>
      </dsp:nvSpPr>
      <dsp:spPr>
        <a:xfrm rot="16200000">
          <a:off x="-110565" y="1651883"/>
          <a:ext cx="3983440" cy="756853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-110565" y="1651883"/>
        <a:ext cx="3983440" cy="756853"/>
      </dsp:txXfrm>
    </dsp:sp>
    <dsp:sp modelId="{043C0189-1075-4A18-BA85-08B9FB1857B9}">
      <dsp:nvSpPr>
        <dsp:cNvPr id="0" name=""/>
        <dsp:cNvSpPr/>
      </dsp:nvSpPr>
      <dsp:spPr>
        <a:xfrm>
          <a:off x="2756077" y="470775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Sistema General de Indicadores</a:t>
          </a:r>
          <a:endParaRPr lang="es-AR" sz="2000" kern="1200" dirty="0"/>
        </a:p>
      </dsp:txBody>
      <dsp:txXfrm>
        <a:off x="2756077" y="470775"/>
        <a:ext cx="2482480" cy="756853"/>
      </dsp:txXfrm>
    </dsp:sp>
    <dsp:sp modelId="{2DC478F8-2C6E-47C2-A257-6261FBCCC836}">
      <dsp:nvSpPr>
        <dsp:cNvPr id="0" name=""/>
        <dsp:cNvSpPr/>
      </dsp:nvSpPr>
      <dsp:spPr>
        <a:xfrm>
          <a:off x="5735053" y="693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Panel de Control </a:t>
          </a:r>
          <a:r>
            <a:rPr lang="es-ES" sz="1600" kern="1200" dirty="0" smtClean="0"/>
            <a:t>(MPC)</a:t>
          </a:r>
          <a:endParaRPr lang="es-AR" sz="1800" kern="1200" dirty="0"/>
        </a:p>
      </dsp:txBody>
      <dsp:txXfrm>
        <a:off x="5735053" y="693"/>
        <a:ext cx="2482480" cy="756853"/>
      </dsp:txXfrm>
    </dsp:sp>
    <dsp:sp modelId="{7A9A3915-C999-4D47-A67A-AB8DE4CED854}">
      <dsp:nvSpPr>
        <dsp:cNvPr id="0" name=""/>
        <dsp:cNvSpPr/>
      </dsp:nvSpPr>
      <dsp:spPr>
        <a:xfrm>
          <a:off x="5735053" y="946761"/>
          <a:ext cx="2482480" cy="750950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Análisis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735053" y="946761"/>
        <a:ext cx="2482480" cy="750950"/>
      </dsp:txXfrm>
    </dsp:sp>
    <dsp:sp modelId="{D0E53D41-CA14-4EAE-8C3E-A7540DA1EB41}">
      <dsp:nvSpPr>
        <dsp:cNvPr id="0" name=""/>
        <dsp:cNvSpPr/>
      </dsp:nvSpPr>
      <dsp:spPr>
        <a:xfrm>
          <a:off x="2756077" y="1886924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Monitoreo y Alertas</a:t>
          </a:r>
          <a:endParaRPr lang="es-AR" sz="2000" kern="1200" dirty="0"/>
        </a:p>
      </dsp:txBody>
      <dsp:txXfrm>
        <a:off x="2756077" y="1886924"/>
        <a:ext cx="2482480" cy="756853"/>
      </dsp:txXfrm>
    </dsp:sp>
    <dsp:sp modelId="{2A794D88-4908-425D-AA77-16BF010E8BBB}">
      <dsp:nvSpPr>
        <dsp:cNvPr id="0" name=""/>
        <dsp:cNvSpPr/>
      </dsp:nvSpPr>
      <dsp:spPr>
        <a:xfrm>
          <a:off x="5735053" y="1886924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Estado Dispositivos </a:t>
          </a:r>
          <a:r>
            <a:rPr lang="es-AR" sz="1600" kern="1200" dirty="0" smtClean="0"/>
            <a:t>(MED)</a:t>
          </a:r>
        </a:p>
      </dsp:txBody>
      <dsp:txXfrm>
        <a:off x="5735053" y="1886924"/>
        <a:ext cx="2482480" cy="756853"/>
      </dsp:txXfrm>
    </dsp:sp>
    <dsp:sp modelId="{4132BC25-68D7-4507-AB94-07EF563B05C4}">
      <dsp:nvSpPr>
        <dsp:cNvPr id="0" name=""/>
        <dsp:cNvSpPr/>
      </dsp:nvSpPr>
      <dsp:spPr>
        <a:xfrm>
          <a:off x="2756077" y="2832991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CCTV</a:t>
          </a:r>
          <a:endParaRPr lang="es-AR" sz="2000" kern="1200" dirty="0"/>
        </a:p>
      </dsp:txBody>
      <dsp:txXfrm>
        <a:off x="2756077" y="2832991"/>
        <a:ext cx="2482480" cy="756853"/>
      </dsp:txXfrm>
    </dsp:sp>
    <dsp:sp modelId="{5CE5D322-BA87-4990-84D0-5A0B0518A2FF}">
      <dsp:nvSpPr>
        <dsp:cNvPr id="0" name=""/>
        <dsp:cNvSpPr/>
      </dsp:nvSpPr>
      <dsp:spPr>
        <a:xfrm>
          <a:off x="5735053" y="2832991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Cámaras IP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800" kern="1200" dirty="0"/>
        </a:p>
      </dsp:txBody>
      <dsp:txXfrm>
        <a:off x="5735053" y="2832991"/>
        <a:ext cx="2482480" cy="756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4F7F2-C4E5-4C60-814A-F6791BE0C2CA}">
      <dsp:nvSpPr>
        <dsp:cNvPr id="0" name=""/>
        <dsp:cNvSpPr/>
      </dsp:nvSpPr>
      <dsp:spPr>
        <a:xfrm>
          <a:off x="5238184" y="3168201"/>
          <a:ext cx="496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00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3787" y="3201521"/>
        <a:ext cx="24800" cy="24800"/>
      </dsp:txXfrm>
    </dsp:sp>
    <dsp:sp modelId="{E3222929-1BE3-41AB-8A0A-3C25332ABE44}">
      <dsp:nvSpPr>
        <dsp:cNvPr id="0" name=""/>
        <dsp:cNvSpPr/>
      </dsp:nvSpPr>
      <dsp:spPr>
        <a:xfrm>
          <a:off x="2262146" y="2032503"/>
          <a:ext cx="496006" cy="118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1181417"/>
              </a:lnTo>
              <a:lnTo>
                <a:pt x="496006" y="118141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8116" y="2591179"/>
        <a:ext cx="64065" cy="64065"/>
      </dsp:txXfrm>
    </dsp:sp>
    <dsp:sp modelId="{9E87CD5C-4E11-48B4-AF64-374D2B28DB2E}">
      <dsp:nvSpPr>
        <dsp:cNvPr id="0" name=""/>
        <dsp:cNvSpPr/>
      </dsp:nvSpPr>
      <dsp:spPr>
        <a:xfrm>
          <a:off x="5238184" y="2223067"/>
          <a:ext cx="496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00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3787" y="2256387"/>
        <a:ext cx="24800" cy="24800"/>
      </dsp:txXfrm>
    </dsp:sp>
    <dsp:sp modelId="{C938164A-787C-4BD7-A40E-756B5596325A}">
      <dsp:nvSpPr>
        <dsp:cNvPr id="0" name=""/>
        <dsp:cNvSpPr/>
      </dsp:nvSpPr>
      <dsp:spPr>
        <a:xfrm>
          <a:off x="2262146" y="2032503"/>
          <a:ext cx="496006" cy="23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236283"/>
              </a:lnTo>
              <a:lnTo>
                <a:pt x="496006" y="236283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96414" y="2136910"/>
        <a:ext cx="27470" cy="27470"/>
      </dsp:txXfrm>
    </dsp:sp>
    <dsp:sp modelId="{DFB4EDAC-5BE2-4E2B-811C-6942DAF9B32B}">
      <dsp:nvSpPr>
        <dsp:cNvPr id="0" name=""/>
        <dsp:cNvSpPr/>
      </dsp:nvSpPr>
      <dsp:spPr>
        <a:xfrm>
          <a:off x="5238184" y="851085"/>
          <a:ext cx="496006" cy="47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472567"/>
              </a:lnTo>
              <a:lnTo>
                <a:pt x="496006" y="47256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060" y="1070242"/>
        <a:ext cx="34254" cy="34254"/>
      </dsp:txXfrm>
    </dsp:sp>
    <dsp:sp modelId="{AD8E0A00-A8F7-4433-A726-0C48751DA07F}">
      <dsp:nvSpPr>
        <dsp:cNvPr id="0" name=""/>
        <dsp:cNvSpPr/>
      </dsp:nvSpPr>
      <dsp:spPr>
        <a:xfrm>
          <a:off x="5238184" y="378518"/>
          <a:ext cx="496006" cy="472567"/>
        </a:xfrm>
        <a:custGeom>
          <a:avLst/>
          <a:gdLst/>
          <a:ahLst/>
          <a:cxnLst/>
          <a:rect l="0" t="0" r="0" b="0"/>
          <a:pathLst>
            <a:path>
              <a:moveTo>
                <a:pt x="0" y="472567"/>
              </a:moveTo>
              <a:lnTo>
                <a:pt x="248003" y="472567"/>
              </a:lnTo>
              <a:lnTo>
                <a:pt x="248003" y="0"/>
              </a:lnTo>
              <a:lnTo>
                <a:pt x="4960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060" y="597675"/>
        <a:ext cx="34254" cy="34254"/>
      </dsp:txXfrm>
    </dsp:sp>
    <dsp:sp modelId="{43FB5D7A-FB9A-4772-80D5-BD64590D7CA7}">
      <dsp:nvSpPr>
        <dsp:cNvPr id="0" name=""/>
        <dsp:cNvSpPr/>
      </dsp:nvSpPr>
      <dsp:spPr>
        <a:xfrm>
          <a:off x="2262146" y="851085"/>
          <a:ext cx="496006" cy="1181417"/>
        </a:xfrm>
        <a:custGeom>
          <a:avLst/>
          <a:gdLst/>
          <a:ahLst/>
          <a:cxnLst/>
          <a:rect l="0" t="0" r="0" b="0"/>
          <a:pathLst>
            <a:path>
              <a:moveTo>
                <a:pt x="0" y="1181417"/>
              </a:moveTo>
              <a:lnTo>
                <a:pt x="248003" y="1181417"/>
              </a:lnTo>
              <a:lnTo>
                <a:pt x="248003" y="0"/>
              </a:lnTo>
              <a:lnTo>
                <a:pt x="4960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8116" y="1409761"/>
        <a:ext cx="64065" cy="64065"/>
      </dsp:txXfrm>
    </dsp:sp>
    <dsp:sp modelId="{862AECE5-4C47-4FDA-8502-09265AB403B3}">
      <dsp:nvSpPr>
        <dsp:cNvPr id="0" name=""/>
        <dsp:cNvSpPr/>
      </dsp:nvSpPr>
      <dsp:spPr>
        <a:xfrm rot="16200000">
          <a:off x="-105663" y="1654450"/>
          <a:ext cx="3979512" cy="756107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-105663" y="1654450"/>
        <a:ext cx="3979512" cy="756107"/>
      </dsp:txXfrm>
    </dsp:sp>
    <dsp:sp modelId="{28E7715C-346D-4432-8C7A-4C6CB8157CE2}">
      <dsp:nvSpPr>
        <dsp:cNvPr id="0" name=""/>
        <dsp:cNvSpPr/>
      </dsp:nvSpPr>
      <dsp:spPr>
        <a:xfrm>
          <a:off x="2758152" y="473032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Sistema de Gestión de Activos</a:t>
          </a:r>
          <a:endParaRPr lang="es-AR" sz="1800" kern="1200" dirty="0"/>
        </a:p>
      </dsp:txBody>
      <dsp:txXfrm>
        <a:off x="2758152" y="473032"/>
        <a:ext cx="2480031" cy="756107"/>
      </dsp:txXfrm>
    </dsp:sp>
    <dsp:sp modelId="{54FAEEFA-0FF3-48F4-92D8-72B4B63FC5C2}">
      <dsp:nvSpPr>
        <dsp:cNvPr id="0" name=""/>
        <dsp:cNvSpPr/>
      </dsp:nvSpPr>
      <dsp:spPr>
        <a:xfrm>
          <a:off x="5734191" y="465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Consuman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734191" y="465"/>
        <a:ext cx="2480031" cy="756107"/>
      </dsp:txXfrm>
    </dsp:sp>
    <dsp:sp modelId="{21A42AA5-CD4D-4411-B469-B0A8587086B7}">
      <dsp:nvSpPr>
        <dsp:cNvPr id="0" name=""/>
        <dsp:cNvSpPr/>
      </dsp:nvSpPr>
      <dsp:spPr>
        <a:xfrm>
          <a:off x="5734191" y="945599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Stock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734191" y="945599"/>
        <a:ext cx="2480031" cy="756107"/>
      </dsp:txXfrm>
    </dsp:sp>
    <dsp:sp modelId="{FA431ABF-6EE0-4882-A20E-409C494D499D}">
      <dsp:nvSpPr>
        <dsp:cNvPr id="0" name=""/>
        <dsp:cNvSpPr/>
      </dsp:nvSpPr>
      <dsp:spPr>
        <a:xfrm>
          <a:off x="2758152" y="1890733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Sistema de Administración de Procesos de Negocio</a:t>
          </a:r>
          <a:endParaRPr lang="es-AR" sz="1800" kern="1200" dirty="0"/>
        </a:p>
      </dsp:txBody>
      <dsp:txXfrm>
        <a:off x="2758152" y="1890733"/>
        <a:ext cx="2480031" cy="756107"/>
      </dsp:txXfrm>
    </dsp:sp>
    <dsp:sp modelId="{4FFF9C09-F38F-4FBE-9CCE-56DE644C8973}">
      <dsp:nvSpPr>
        <dsp:cNvPr id="0" name=""/>
        <dsp:cNvSpPr/>
      </dsp:nvSpPr>
      <dsp:spPr>
        <a:xfrm>
          <a:off x="5734191" y="1890733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Procesos de Negocio </a:t>
          </a:r>
          <a:r>
            <a:rPr lang="es-AR" sz="1600" kern="1200" dirty="0" smtClean="0"/>
            <a:t>(MBPM)</a:t>
          </a:r>
          <a:endParaRPr lang="es-AR" sz="1600" kern="1200" dirty="0"/>
        </a:p>
      </dsp:txBody>
      <dsp:txXfrm>
        <a:off x="5734191" y="1890733"/>
        <a:ext cx="2480031" cy="756107"/>
      </dsp:txXfrm>
    </dsp:sp>
    <dsp:sp modelId="{ADB1CDA6-7584-4AA5-AE51-618BF4D51C53}">
      <dsp:nvSpPr>
        <dsp:cNvPr id="0" name=""/>
        <dsp:cNvSpPr/>
      </dsp:nvSpPr>
      <dsp:spPr>
        <a:xfrm>
          <a:off x="2758152" y="2835867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</a:t>
          </a:r>
          <a:r>
            <a:rPr lang="es-AR" sz="1800" kern="1200" dirty="0" smtClean="0"/>
            <a:t>Interacción</a:t>
          </a:r>
          <a:endParaRPr lang="es-AR" sz="2000" kern="1200" dirty="0"/>
        </a:p>
      </dsp:txBody>
      <dsp:txXfrm>
        <a:off x="2758152" y="2835867"/>
        <a:ext cx="2480031" cy="756107"/>
      </dsp:txXfrm>
    </dsp:sp>
    <dsp:sp modelId="{415E86F6-D392-43C4-94A3-0A77AEC0A822}">
      <dsp:nvSpPr>
        <dsp:cNvPr id="0" name=""/>
        <dsp:cNvSpPr/>
      </dsp:nvSpPr>
      <dsp:spPr>
        <a:xfrm>
          <a:off x="5734191" y="2835867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Eventos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800" kern="1200" dirty="0"/>
        </a:p>
      </dsp:txBody>
      <dsp:txXfrm>
        <a:off x="5734191" y="2835867"/>
        <a:ext cx="2480031" cy="7561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1C750-B8E6-4620-A637-527A39F87327}">
      <dsp:nvSpPr>
        <dsp:cNvPr id="0" name=""/>
        <dsp:cNvSpPr/>
      </dsp:nvSpPr>
      <dsp:spPr>
        <a:xfrm>
          <a:off x="4158478" y="3152027"/>
          <a:ext cx="895046" cy="684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684375"/>
              </a:lnTo>
              <a:lnTo>
                <a:pt x="895046" y="684375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4" y="3466046"/>
        <a:ext cx="56335" cy="56335"/>
      </dsp:txXfrm>
    </dsp:sp>
    <dsp:sp modelId="{74AF3FAF-BEA6-443A-B73D-1F220BACC405}">
      <dsp:nvSpPr>
        <dsp:cNvPr id="0" name=""/>
        <dsp:cNvSpPr/>
      </dsp:nvSpPr>
      <dsp:spPr>
        <a:xfrm>
          <a:off x="4158478" y="3152027"/>
          <a:ext cx="895046" cy="22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228115"/>
              </a:lnTo>
              <a:lnTo>
                <a:pt x="895046" y="2281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3242993"/>
        <a:ext cx="46182" cy="46182"/>
      </dsp:txXfrm>
    </dsp:sp>
    <dsp:sp modelId="{E72EC894-CBCF-419A-BC6C-987E69CF7C14}">
      <dsp:nvSpPr>
        <dsp:cNvPr id="0" name=""/>
        <dsp:cNvSpPr/>
      </dsp:nvSpPr>
      <dsp:spPr>
        <a:xfrm>
          <a:off x="4158478" y="2923882"/>
          <a:ext cx="895046" cy="228144"/>
        </a:xfrm>
        <a:custGeom>
          <a:avLst/>
          <a:gdLst/>
          <a:ahLst/>
          <a:cxnLst/>
          <a:rect l="0" t="0" r="0" b="0"/>
          <a:pathLst>
            <a:path>
              <a:moveTo>
                <a:pt x="0" y="228144"/>
              </a:moveTo>
              <a:lnTo>
                <a:pt x="447523" y="22814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3014863"/>
        <a:ext cx="46183" cy="46183"/>
      </dsp:txXfrm>
    </dsp:sp>
    <dsp:sp modelId="{91B33050-795E-4C9B-BFF3-137D0BF1B0BF}">
      <dsp:nvSpPr>
        <dsp:cNvPr id="0" name=""/>
        <dsp:cNvSpPr/>
      </dsp:nvSpPr>
      <dsp:spPr>
        <a:xfrm>
          <a:off x="4158478" y="2467622"/>
          <a:ext cx="895046" cy="684404"/>
        </a:xfrm>
        <a:custGeom>
          <a:avLst/>
          <a:gdLst/>
          <a:ahLst/>
          <a:cxnLst/>
          <a:rect l="0" t="0" r="0" b="0"/>
          <a:pathLst>
            <a:path>
              <a:moveTo>
                <a:pt x="0" y="684404"/>
              </a:moveTo>
              <a:lnTo>
                <a:pt x="447523" y="68440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3" y="2781656"/>
        <a:ext cx="56336" cy="56336"/>
      </dsp:txXfrm>
    </dsp:sp>
    <dsp:sp modelId="{6967467D-4211-42D8-B7FC-E7057EA5CCB5}">
      <dsp:nvSpPr>
        <dsp:cNvPr id="0" name=""/>
        <dsp:cNvSpPr/>
      </dsp:nvSpPr>
      <dsp:spPr>
        <a:xfrm>
          <a:off x="1978278" y="2003872"/>
          <a:ext cx="982974" cy="1148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1487" y="0"/>
              </a:lnTo>
              <a:lnTo>
                <a:pt x="491487" y="1148154"/>
              </a:lnTo>
              <a:lnTo>
                <a:pt x="982974" y="1148154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431978" y="2540163"/>
        <a:ext cx="75572" cy="75572"/>
      </dsp:txXfrm>
    </dsp:sp>
    <dsp:sp modelId="{E64320C1-421E-4BA4-A8C7-2AEF06013711}">
      <dsp:nvSpPr>
        <dsp:cNvPr id="0" name=""/>
        <dsp:cNvSpPr/>
      </dsp:nvSpPr>
      <dsp:spPr>
        <a:xfrm>
          <a:off x="4158478" y="1965642"/>
          <a:ext cx="895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447523" y="45734"/>
              </a:lnTo>
              <a:lnTo>
                <a:pt x="447523" y="45720"/>
              </a:lnTo>
              <a:lnTo>
                <a:pt x="89504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3625" y="1988986"/>
        <a:ext cx="44752" cy="44752"/>
      </dsp:txXfrm>
    </dsp:sp>
    <dsp:sp modelId="{8728BB4A-13F8-430A-A008-E51391710546}">
      <dsp:nvSpPr>
        <dsp:cNvPr id="0" name=""/>
        <dsp:cNvSpPr/>
      </dsp:nvSpPr>
      <dsp:spPr>
        <a:xfrm>
          <a:off x="1978278" y="1958152"/>
          <a:ext cx="982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87" y="45720"/>
              </a:lnTo>
              <a:lnTo>
                <a:pt x="491487" y="53224"/>
              </a:lnTo>
              <a:lnTo>
                <a:pt x="982974" y="5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45190" y="1979297"/>
        <a:ext cx="49150" cy="49150"/>
      </dsp:txXfrm>
    </dsp:sp>
    <dsp:sp modelId="{4062BA5F-16CD-465C-ACA5-9D471375BF2F}">
      <dsp:nvSpPr>
        <dsp:cNvPr id="0" name=""/>
        <dsp:cNvSpPr/>
      </dsp:nvSpPr>
      <dsp:spPr>
        <a:xfrm>
          <a:off x="4158478" y="870727"/>
          <a:ext cx="895046" cy="684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684375"/>
              </a:lnTo>
              <a:lnTo>
                <a:pt x="895046" y="684375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4" y="1184747"/>
        <a:ext cx="56335" cy="56335"/>
      </dsp:txXfrm>
    </dsp:sp>
    <dsp:sp modelId="{3F9E760D-D9D2-4D66-81AA-3648C0065412}">
      <dsp:nvSpPr>
        <dsp:cNvPr id="0" name=""/>
        <dsp:cNvSpPr/>
      </dsp:nvSpPr>
      <dsp:spPr>
        <a:xfrm>
          <a:off x="4158478" y="870727"/>
          <a:ext cx="895046" cy="22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228115"/>
              </a:lnTo>
              <a:lnTo>
                <a:pt x="895046" y="2281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961693"/>
        <a:ext cx="46182" cy="46182"/>
      </dsp:txXfrm>
    </dsp:sp>
    <dsp:sp modelId="{CE32C9CC-5A61-431A-80C0-957C8E3CAA80}">
      <dsp:nvSpPr>
        <dsp:cNvPr id="0" name=""/>
        <dsp:cNvSpPr/>
      </dsp:nvSpPr>
      <dsp:spPr>
        <a:xfrm>
          <a:off x="4158478" y="642582"/>
          <a:ext cx="895046" cy="228144"/>
        </a:xfrm>
        <a:custGeom>
          <a:avLst/>
          <a:gdLst/>
          <a:ahLst/>
          <a:cxnLst/>
          <a:rect l="0" t="0" r="0" b="0"/>
          <a:pathLst>
            <a:path>
              <a:moveTo>
                <a:pt x="0" y="228144"/>
              </a:moveTo>
              <a:lnTo>
                <a:pt x="447523" y="22814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733563"/>
        <a:ext cx="46183" cy="46183"/>
      </dsp:txXfrm>
    </dsp:sp>
    <dsp:sp modelId="{5ED18E33-D69F-4019-8117-00F8DD8162BD}">
      <dsp:nvSpPr>
        <dsp:cNvPr id="0" name=""/>
        <dsp:cNvSpPr/>
      </dsp:nvSpPr>
      <dsp:spPr>
        <a:xfrm>
          <a:off x="4158478" y="186322"/>
          <a:ext cx="895046" cy="684404"/>
        </a:xfrm>
        <a:custGeom>
          <a:avLst/>
          <a:gdLst/>
          <a:ahLst/>
          <a:cxnLst/>
          <a:rect l="0" t="0" r="0" b="0"/>
          <a:pathLst>
            <a:path>
              <a:moveTo>
                <a:pt x="0" y="684404"/>
              </a:moveTo>
              <a:lnTo>
                <a:pt x="447523" y="68440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3" y="500356"/>
        <a:ext cx="56336" cy="56336"/>
      </dsp:txXfrm>
    </dsp:sp>
    <dsp:sp modelId="{ACF942C3-F1D8-45C8-AE45-00AA2AA80F87}">
      <dsp:nvSpPr>
        <dsp:cNvPr id="0" name=""/>
        <dsp:cNvSpPr/>
      </dsp:nvSpPr>
      <dsp:spPr>
        <a:xfrm>
          <a:off x="1978278" y="870727"/>
          <a:ext cx="982974" cy="1133145"/>
        </a:xfrm>
        <a:custGeom>
          <a:avLst/>
          <a:gdLst/>
          <a:ahLst/>
          <a:cxnLst/>
          <a:rect l="0" t="0" r="0" b="0"/>
          <a:pathLst>
            <a:path>
              <a:moveTo>
                <a:pt x="0" y="1133145"/>
              </a:moveTo>
              <a:lnTo>
                <a:pt x="491487" y="1133145"/>
              </a:lnTo>
              <a:lnTo>
                <a:pt x="491487" y="0"/>
              </a:lnTo>
              <a:lnTo>
                <a:pt x="982974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432263" y="1399797"/>
        <a:ext cx="75004" cy="75004"/>
      </dsp:txXfrm>
    </dsp:sp>
    <dsp:sp modelId="{21E5DBCE-D1A7-48C7-B632-62E8A94D15DA}">
      <dsp:nvSpPr>
        <dsp:cNvPr id="0" name=""/>
        <dsp:cNvSpPr/>
      </dsp:nvSpPr>
      <dsp:spPr>
        <a:xfrm rot="16200000">
          <a:off x="-27356" y="1664375"/>
          <a:ext cx="3332273" cy="678995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27356" y="1664375"/>
        <a:ext cx="3332273" cy="678995"/>
      </dsp:txXfrm>
    </dsp:sp>
    <dsp:sp modelId="{D72ED665-F5E9-4521-B7F5-066A400EAA89}">
      <dsp:nvSpPr>
        <dsp:cNvPr id="0" name=""/>
        <dsp:cNvSpPr/>
      </dsp:nvSpPr>
      <dsp:spPr>
        <a:xfrm>
          <a:off x="2961252" y="545472"/>
          <a:ext cx="1197226" cy="650509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961252" y="545472"/>
        <a:ext cx="1197226" cy="650509"/>
      </dsp:txXfrm>
    </dsp:sp>
    <dsp:sp modelId="{47EBE32F-08EF-423F-A5EA-81C08E021ABE}">
      <dsp:nvSpPr>
        <dsp:cNvPr id="0" name=""/>
        <dsp:cNvSpPr/>
      </dsp:nvSpPr>
      <dsp:spPr>
        <a:xfrm>
          <a:off x="5053525" y="3818"/>
          <a:ext cx="192901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DMX (MDMX)</a:t>
          </a:r>
          <a:endParaRPr lang="es-AR" sz="1300" kern="1200" dirty="0"/>
        </a:p>
      </dsp:txBody>
      <dsp:txXfrm>
        <a:off x="5053525" y="3818"/>
        <a:ext cx="1929018" cy="365007"/>
      </dsp:txXfrm>
    </dsp:sp>
    <dsp:sp modelId="{48BDEC1E-2A93-4ED0-9F26-059F44217270}">
      <dsp:nvSpPr>
        <dsp:cNvPr id="0" name=""/>
        <dsp:cNvSpPr/>
      </dsp:nvSpPr>
      <dsp:spPr>
        <a:xfrm>
          <a:off x="5053525" y="460078"/>
          <a:ext cx="1903793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Dalí (MDALI)</a:t>
          </a:r>
          <a:endParaRPr lang="es-AR" sz="1300" kern="1200" dirty="0"/>
        </a:p>
      </dsp:txBody>
      <dsp:txXfrm>
        <a:off x="5053525" y="460078"/>
        <a:ext cx="1903793" cy="365007"/>
      </dsp:txXfrm>
    </dsp:sp>
    <dsp:sp modelId="{134692A5-DED9-4CCC-857C-E22F3D15C5C2}">
      <dsp:nvSpPr>
        <dsp:cNvPr id="0" name=""/>
        <dsp:cNvSpPr/>
      </dsp:nvSpPr>
      <dsp:spPr>
        <a:xfrm>
          <a:off x="5053525" y="916338"/>
          <a:ext cx="1917872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Phillips (MPHILLIPS)</a:t>
          </a:r>
          <a:endParaRPr lang="es-AR" sz="1300" kern="1200" dirty="0"/>
        </a:p>
      </dsp:txBody>
      <dsp:txXfrm>
        <a:off x="5053525" y="916338"/>
        <a:ext cx="1917872" cy="365007"/>
      </dsp:txXfrm>
    </dsp:sp>
    <dsp:sp modelId="{979F3137-814A-40DF-A1A7-4A4AE2B94443}">
      <dsp:nvSpPr>
        <dsp:cNvPr id="0" name=""/>
        <dsp:cNvSpPr/>
      </dsp:nvSpPr>
      <dsp:spPr>
        <a:xfrm>
          <a:off x="5053525" y="1372598"/>
          <a:ext cx="1892635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GTD (MGTD)</a:t>
          </a:r>
          <a:endParaRPr lang="es-AR" sz="1300" kern="1200" dirty="0"/>
        </a:p>
      </dsp:txBody>
      <dsp:txXfrm>
        <a:off x="5053525" y="1372598"/>
        <a:ext cx="1892635" cy="365007"/>
      </dsp:txXfrm>
    </dsp:sp>
    <dsp:sp modelId="{84C2D5B6-A5A0-4BA4-8C06-66D61B9F3EF0}">
      <dsp:nvSpPr>
        <dsp:cNvPr id="0" name=""/>
        <dsp:cNvSpPr/>
      </dsp:nvSpPr>
      <dsp:spPr>
        <a:xfrm>
          <a:off x="2961252" y="1693626"/>
          <a:ext cx="1197226" cy="63550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961252" y="1693626"/>
        <a:ext cx="1197226" cy="635500"/>
      </dsp:txXfrm>
    </dsp:sp>
    <dsp:sp modelId="{F9E5CAFB-E249-48A4-A9EF-7757E6818DE1}">
      <dsp:nvSpPr>
        <dsp:cNvPr id="0" name=""/>
        <dsp:cNvSpPr/>
      </dsp:nvSpPr>
      <dsp:spPr>
        <a:xfrm>
          <a:off x="5053525" y="1828858"/>
          <a:ext cx="192901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Módulo BMS (MBMS)</a:t>
          </a:r>
          <a:endParaRPr lang="es-AR" sz="1300" kern="1200" dirty="0"/>
        </a:p>
      </dsp:txBody>
      <dsp:txXfrm>
        <a:off x="5053525" y="1828858"/>
        <a:ext cx="1929018" cy="365007"/>
      </dsp:txXfrm>
    </dsp:sp>
    <dsp:sp modelId="{2D1E106C-69FA-4FAA-8686-2D2CF4941DFB}">
      <dsp:nvSpPr>
        <dsp:cNvPr id="0" name=""/>
        <dsp:cNvSpPr/>
      </dsp:nvSpPr>
      <dsp:spPr>
        <a:xfrm>
          <a:off x="2961252" y="2816546"/>
          <a:ext cx="1197226" cy="670961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961252" y="2816546"/>
        <a:ext cx="1197226" cy="670961"/>
      </dsp:txXfrm>
    </dsp:sp>
    <dsp:sp modelId="{90A0510B-B626-4FF3-A730-6452E872585C}">
      <dsp:nvSpPr>
        <dsp:cNvPr id="0" name=""/>
        <dsp:cNvSpPr/>
      </dsp:nvSpPr>
      <dsp:spPr>
        <a:xfrm>
          <a:off x="5053525" y="2285118"/>
          <a:ext cx="194309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Accesos (MACC)</a:t>
          </a:r>
          <a:endParaRPr lang="es-AR" sz="1300" kern="1200" dirty="0"/>
        </a:p>
      </dsp:txBody>
      <dsp:txXfrm>
        <a:off x="5053525" y="2285118"/>
        <a:ext cx="1943098" cy="365007"/>
      </dsp:txXfrm>
    </dsp:sp>
    <dsp:sp modelId="{35F98768-5EAF-4931-B912-5733147503A8}">
      <dsp:nvSpPr>
        <dsp:cNvPr id="0" name=""/>
        <dsp:cNvSpPr/>
      </dsp:nvSpPr>
      <dsp:spPr>
        <a:xfrm>
          <a:off x="5053525" y="2741378"/>
          <a:ext cx="1929006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Intrusión (MINT)</a:t>
          </a:r>
          <a:endParaRPr lang="es-AR" sz="1300" kern="1200" dirty="0"/>
        </a:p>
      </dsp:txBody>
      <dsp:txXfrm>
        <a:off x="5053525" y="2741378"/>
        <a:ext cx="1929006" cy="365007"/>
      </dsp:txXfrm>
    </dsp:sp>
    <dsp:sp modelId="{C575EC80-B2D6-4BD6-8F0F-9E88607A0B05}">
      <dsp:nvSpPr>
        <dsp:cNvPr id="0" name=""/>
        <dsp:cNvSpPr/>
      </dsp:nvSpPr>
      <dsp:spPr>
        <a:xfrm>
          <a:off x="5053525" y="3197638"/>
          <a:ext cx="194309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Incendios (MINC)</a:t>
          </a:r>
          <a:endParaRPr lang="es-AR" sz="1300" kern="1200" dirty="0"/>
        </a:p>
      </dsp:txBody>
      <dsp:txXfrm>
        <a:off x="5053525" y="3197638"/>
        <a:ext cx="1943098" cy="365007"/>
      </dsp:txXfrm>
    </dsp:sp>
    <dsp:sp modelId="{A436B0A2-D2C3-4C2C-8F04-9C01F40236AC}">
      <dsp:nvSpPr>
        <dsp:cNvPr id="0" name=""/>
        <dsp:cNvSpPr/>
      </dsp:nvSpPr>
      <dsp:spPr>
        <a:xfrm>
          <a:off x="5053525" y="3653898"/>
          <a:ext cx="1968323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Freático (MF)</a:t>
          </a:r>
          <a:endParaRPr lang="es-AR" sz="1300" kern="1200" dirty="0"/>
        </a:p>
      </dsp:txBody>
      <dsp:txXfrm>
        <a:off x="5053525" y="3653898"/>
        <a:ext cx="1968323" cy="365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509D-5E8D-430D-BFE2-D572965AB1B1}">
      <dsp:nvSpPr>
        <dsp:cNvPr id="0" name=""/>
        <dsp:cNvSpPr/>
      </dsp:nvSpPr>
      <dsp:spPr>
        <a:xfrm>
          <a:off x="4640232" y="1047998"/>
          <a:ext cx="219898" cy="963364"/>
        </a:xfrm>
        <a:custGeom>
          <a:avLst/>
          <a:gdLst/>
          <a:ahLst/>
          <a:cxnLst/>
          <a:rect l="0" t="0" r="0" b="0"/>
          <a:pathLst>
            <a:path>
              <a:moveTo>
                <a:pt x="219898" y="0"/>
              </a:moveTo>
              <a:lnTo>
                <a:pt x="219898" y="963364"/>
              </a:lnTo>
              <a:lnTo>
                <a:pt x="0" y="963364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A18E6-BE75-4D4E-ACCC-7DDEC503CB5C}">
      <dsp:nvSpPr>
        <dsp:cNvPr id="0" name=""/>
        <dsp:cNvSpPr/>
      </dsp:nvSpPr>
      <dsp:spPr>
        <a:xfrm>
          <a:off x="4860131" y="1047998"/>
          <a:ext cx="2534067" cy="1926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830"/>
              </a:lnTo>
              <a:lnTo>
                <a:pt x="2534067" y="1706830"/>
              </a:lnTo>
              <a:lnTo>
                <a:pt x="2534067" y="192672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13756-48E5-4E8E-9F61-286CBB215BFB}">
      <dsp:nvSpPr>
        <dsp:cNvPr id="0" name=""/>
        <dsp:cNvSpPr/>
      </dsp:nvSpPr>
      <dsp:spPr>
        <a:xfrm>
          <a:off x="4814411" y="1047998"/>
          <a:ext cx="91440" cy="192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672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30462-CECA-4C19-B7A7-0EBF1D48BD72}">
      <dsp:nvSpPr>
        <dsp:cNvPr id="0" name=""/>
        <dsp:cNvSpPr/>
      </dsp:nvSpPr>
      <dsp:spPr>
        <a:xfrm>
          <a:off x="2326063" y="1047998"/>
          <a:ext cx="2534067" cy="1926728"/>
        </a:xfrm>
        <a:custGeom>
          <a:avLst/>
          <a:gdLst/>
          <a:ahLst/>
          <a:cxnLst/>
          <a:rect l="0" t="0" r="0" b="0"/>
          <a:pathLst>
            <a:path>
              <a:moveTo>
                <a:pt x="2534067" y="0"/>
              </a:moveTo>
              <a:lnTo>
                <a:pt x="2534067" y="1706830"/>
              </a:lnTo>
              <a:lnTo>
                <a:pt x="0" y="1706830"/>
              </a:lnTo>
              <a:lnTo>
                <a:pt x="0" y="192672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7B9FA-DF03-40BE-855D-07675B456A8E}">
      <dsp:nvSpPr>
        <dsp:cNvPr id="0" name=""/>
        <dsp:cNvSpPr/>
      </dsp:nvSpPr>
      <dsp:spPr>
        <a:xfrm>
          <a:off x="3812995" y="862"/>
          <a:ext cx="2094270" cy="1047135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Coordinador de Área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(Planificador)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 dirty="0"/>
        </a:p>
      </dsp:txBody>
      <dsp:txXfrm>
        <a:off x="3812995" y="862"/>
        <a:ext cx="2094270" cy="1047135"/>
      </dsp:txXfrm>
    </dsp:sp>
    <dsp:sp modelId="{3CB657C1-1A12-4F0C-AC46-0FE82E1DFD96}">
      <dsp:nvSpPr>
        <dsp:cNvPr id="0" name=""/>
        <dsp:cNvSpPr/>
      </dsp:nvSpPr>
      <dsp:spPr>
        <a:xfrm>
          <a:off x="1278928" y="2974726"/>
          <a:ext cx="2094270" cy="104713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Líder de Proyecto</a:t>
          </a:r>
          <a:endParaRPr lang="es-AR" sz="1500" kern="1200" dirty="0"/>
        </a:p>
      </dsp:txBody>
      <dsp:txXfrm>
        <a:off x="1278928" y="2974726"/>
        <a:ext cx="2094270" cy="1047135"/>
      </dsp:txXfrm>
    </dsp:sp>
    <dsp:sp modelId="{9490F2E0-2B7D-45F1-9806-F7F55E74F203}">
      <dsp:nvSpPr>
        <dsp:cNvPr id="0" name=""/>
        <dsp:cNvSpPr/>
      </dsp:nvSpPr>
      <dsp:spPr>
        <a:xfrm>
          <a:off x="3812995" y="2974726"/>
          <a:ext cx="2094270" cy="1047135"/>
        </a:xfrm>
        <a:prstGeom prst="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Auditor Interno</a:t>
          </a:r>
          <a:endParaRPr lang="es-AR" sz="1500" kern="1200" dirty="0"/>
        </a:p>
      </dsp:txBody>
      <dsp:txXfrm>
        <a:off x="3812995" y="2974726"/>
        <a:ext cx="2094270" cy="1047135"/>
      </dsp:txXfrm>
    </dsp:sp>
    <dsp:sp modelId="{AAEC428E-24FC-4CC8-BDEE-1527F9E0D0A4}">
      <dsp:nvSpPr>
        <dsp:cNvPr id="0" name=""/>
        <dsp:cNvSpPr/>
      </dsp:nvSpPr>
      <dsp:spPr>
        <a:xfrm>
          <a:off x="6347062" y="2974726"/>
          <a:ext cx="2094270" cy="1047135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Administrador Bases de Datos</a:t>
          </a:r>
          <a:endParaRPr lang="es-AR" sz="1500" kern="1200" dirty="0"/>
        </a:p>
      </dsp:txBody>
      <dsp:txXfrm>
        <a:off x="6347062" y="2974726"/>
        <a:ext cx="2094270" cy="1047135"/>
      </dsp:txXfrm>
    </dsp:sp>
    <dsp:sp modelId="{EC484D9B-C361-403D-82E5-5B3CE3C82072}">
      <dsp:nvSpPr>
        <dsp:cNvPr id="0" name=""/>
        <dsp:cNvSpPr/>
      </dsp:nvSpPr>
      <dsp:spPr>
        <a:xfrm>
          <a:off x="2545962" y="1487794"/>
          <a:ext cx="2094270" cy="1047135"/>
        </a:xfrm>
        <a:prstGeom prst="rect">
          <a:avLst/>
        </a:prstGeom>
        <a:solidFill>
          <a:srgbClr val="00B0F0"/>
        </a:solidFill>
        <a:ln w="15875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Monitoreador</a:t>
          </a:r>
          <a:endParaRPr lang="es-AR" sz="1500" kern="1200" dirty="0"/>
        </a:p>
      </dsp:txBody>
      <dsp:txXfrm>
        <a:off x="2545962" y="1487794"/>
        <a:ext cx="2094270" cy="1047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29936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311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301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98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60963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Técnica Operativa.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</a:t>
            </a:r>
            <a:r>
              <a:rPr lang="es-ES" dirty="0" smtClean="0"/>
              <a:t>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Perfiles Internos Mandatorios</a:t>
            </a:r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Grupos Externos de Apoyo</a:t>
            </a:r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necesario: perfiles internos mandatorios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525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68320"/>
              </p:ext>
            </p:extLst>
          </p:nvPr>
        </p:nvGraphicFramePr>
        <p:xfrm>
          <a:off x="1023937" y="2084832"/>
          <a:ext cx="9720263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Tareas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endParaRPr lang="es-ES" b="1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Auditor interno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829783"/>
              </p:ext>
            </p:extLst>
          </p:nvPr>
        </p:nvGraphicFramePr>
        <p:xfrm>
          <a:off x="1023937" y="2084832"/>
          <a:ext cx="9720263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Tareas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endParaRPr lang="es-ES" b="1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administrador base de datos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977675"/>
              </p:ext>
            </p:extLst>
          </p:nvPr>
        </p:nvGraphicFramePr>
        <p:xfrm>
          <a:off x="1023937" y="2084832"/>
          <a:ext cx="9720263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Tareas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endParaRPr lang="es-ES" b="1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96674"/>
              </p:ext>
            </p:extLst>
          </p:nvPr>
        </p:nvGraphicFramePr>
        <p:xfrm>
          <a:off x="1023937" y="2084832"/>
          <a:ext cx="9720263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Tareas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endParaRPr lang="es-ES" b="1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1995</TotalTime>
  <Words>1687</Words>
  <Application>Microsoft Office PowerPoint</Application>
  <PresentationFormat>Panorámica</PresentationFormat>
  <Paragraphs>371</Paragraphs>
  <Slides>31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Gestión de Activos: Ficha</vt:lpstr>
      <vt:lpstr>c. Sistema de Administración de Procesos de Negocio: Ficha</vt:lpstr>
      <vt:lpstr>c. Sistema de Interacción: Ficha</vt:lpstr>
      <vt:lpstr>c. Sistema de Iluminación: Ficha</vt:lpstr>
      <vt:lpstr>c. Sistema de Obra: Ficha</vt:lpstr>
      <vt:lpstr>c. Sistema de Controles: Ficha</vt:lpstr>
      <vt:lpstr>4. Equipo necesario</vt:lpstr>
      <vt:lpstr>Equipo necesario: perfiles internos mandatorios</vt:lpstr>
      <vt:lpstr>perfiles internos mandatorios: líder de proyecto</vt:lpstr>
      <vt:lpstr>perfiles internos mandatorios: Auditor interno</vt:lpstr>
      <vt:lpstr>perfiles internos mandatorios: administrador base de datos</vt:lpstr>
      <vt:lpstr>perfiles internos mandatorios: monitoreador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106</cp:revision>
  <dcterms:created xsi:type="dcterms:W3CDTF">2016-02-05T15:26:59Z</dcterms:created>
  <dcterms:modified xsi:type="dcterms:W3CDTF">2016-05-05T16:28:34Z</dcterms:modified>
</cp:coreProperties>
</file>