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91F786-0E6A-49DF-B8B1-A4F42F375318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s-AR"/>
        </a:p>
      </dgm:t>
    </dgm:pt>
    <dgm:pt modelId="{6FD9EDC8-5336-4CC5-888E-17AB078F23D8}">
      <dgm:prSet custT="1"/>
      <dgm:spPr/>
      <dgm:t>
        <a:bodyPr/>
        <a:lstStyle/>
        <a:p>
          <a:pPr rtl="0"/>
          <a:r>
            <a:rPr lang="es-ES" sz="4400" dirty="0" smtClean="0"/>
            <a:t>Dirección General Edilicia</a:t>
          </a:r>
          <a:endParaRPr lang="es-AR" sz="4400" dirty="0"/>
        </a:p>
      </dgm:t>
    </dgm:pt>
    <dgm:pt modelId="{04100958-94C4-4D29-BE37-FE225A4F57EE}" type="parTrans" cxnId="{5EAE91B4-A557-4889-9637-79ED5A391640}">
      <dgm:prSet/>
      <dgm:spPr/>
      <dgm:t>
        <a:bodyPr/>
        <a:lstStyle/>
        <a:p>
          <a:endParaRPr lang="es-AR"/>
        </a:p>
      </dgm:t>
    </dgm:pt>
    <dgm:pt modelId="{7C52A5FE-C707-419D-949E-DB99760FA39C}" type="sibTrans" cxnId="{5EAE91B4-A557-4889-9637-79ED5A391640}">
      <dgm:prSet/>
      <dgm:spPr/>
      <dgm:t>
        <a:bodyPr/>
        <a:lstStyle/>
        <a:p>
          <a:endParaRPr lang="es-AR"/>
        </a:p>
      </dgm:t>
    </dgm:pt>
    <dgm:pt modelId="{2A5C095B-DEA2-4D75-84CA-CCCF7F51C7B9}">
      <dgm:prSet/>
      <dgm:spPr/>
      <dgm:t>
        <a:bodyPr/>
        <a:lstStyle/>
        <a:p>
          <a:pPr rtl="0"/>
          <a:r>
            <a:rPr lang="es-ES" smtClean="0"/>
            <a:t>Dirección</a:t>
          </a:r>
          <a:endParaRPr lang="es-AR"/>
        </a:p>
      </dgm:t>
    </dgm:pt>
    <dgm:pt modelId="{69D55895-1DBD-4F5C-9BC6-124FB1221480}" type="parTrans" cxnId="{8A392FF0-E200-4131-9FAE-F22F2BFE4917}">
      <dgm:prSet/>
      <dgm:spPr/>
      <dgm:t>
        <a:bodyPr/>
        <a:lstStyle/>
        <a:p>
          <a:endParaRPr lang="es-AR"/>
        </a:p>
      </dgm:t>
    </dgm:pt>
    <dgm:pt modelId="{F9268265-2EFB-412A-B8FC-B1ED520CF7DF}" type="sibTrans" cxnId="{8A392FF0-E200-4131-9FAE-F22F2BFE4917}">
      <dgm:prSet/>
      <dgm:spPr/>
      <dgm:t>
        <a:bodyPr/>
        <a:lstStyle/>
        <a:p>
          <a:endParaRPr lang="es-AR"/>
        </a:p>
      </dgm:t>
    </dgm:pt>
    <dgm:pt modelId="{976150A0-1B9E-4653-B4B6-4A94860DD8B0}">
      <dgm:prSet/>
      <dgm:spPr/>
      <dgm:t>
        <a:bodyPr/>
        <a:lstStyle/>
        <a:p>
          <a:pPr rtl="0"/>
          <a:r>
            <a:rPr lang="es-ES" smtClean="0"/>
            <a:t>Mesa de Ayuda</a:t>
          </a:r>
          <a:endParaRPr lang="es-AR"/>
        </a:p>
      </dgm:t>
    </dgm:pt>
    <dgm:pt modelId="{D032528F-9470-4DA5-8797-D46CA4879B9B}" type="parTrans" cxnId="{AA35687D-0ADA-4CCA-AB86-4CF147F8FDA4}">
      <dgm:prSet/>
      <dgm:spPr/>
      <dgm:t>
        <a:bodyPr/>
        <a:lstStyle/>
        <a:p>
          <a:endParaRPr lang="es-AR"/>
        </a:p>
      </dgm:t>
    </dgm:pt>
    <dgm:pt modelId="{F54BF1A6-38A8-4B1D-817B-34169DFFFA50}" type="sibTrans" cxnId="{AA35687D-0ADA-4CCA-AB86-4CF147F8FDA4}">
      <dgm:prSet/>
      <dgm:spPr/>
      <dgm:t>
        <a:bodyPr/>
        <a:lstStyle/>
        <a:p>
          <a:endParaRPr lang="es-AR"/>
        </a:p>
      </dgm:t>
    </dgm:pt>
    <dgm:pt modelId="{29EBC7AA-9391-4B1E-ACD4-7E26691B3728}">
      <dgm:prSet/>
      <dgm:spPr/>
      <dgm:t>
        <a:bodyPr/>
        <a:lstStyle/>
        <a:p>
          <a:pPr rtl="0"/>
          <a:r>
            <a:rPr lang="es-ES" smtClean="0"/>
            <a:t>Planificación y Control</a:t>
          </a:r>
          <a:endParaRPr lang="es-AR"/>
        </a:p>
      </dgm:t>
    </dgm:pt>
    <dgm:pt modelId="{5A8F63FA-F36C-429C-95A6-39D8C06DB13A}" type="parTrans" cxnId="{E98D27AE-F239-4CDB-8C02-93633F715FCB}">
      <dgm:prSet/>
      <dgm:spPr/>
      <dgm:t>
        <a:bodyPr/>
        <a:lstStyle/>
        <a:p>
          <a:endParaRPr lang="es-AR"/>
        </a:p>
      </dgm:t>
    </dgm:pt>
    <dgm:pt modelId="{C3BA921E-DE66-4E7D-8E79-117ED83562F2}" type="sibTrans" cxnId="{E98D27AE-F239-4CDB-8C02-93633F715FCB}">
      <dgm:prSet/>
      <dgm:spPr/>
      <dgm:t>
        <a:bodyPr/>
        <a:lstStyle/>
        <a:p>
          <a:endParaRPr lang="es-AR"/>
        </a:p>
      </dgm:t>
    </dgm:pt>
    <dgm:pt modelId="{7607FB11-2855-43B4-B8B6-C570A0D0EE7F}">
      <dgm:prSet/>
      <dgm:spPr/>
      <dgm:t>
        <a:bodyPr/>
        <a:lstStyle/>
        <a:p>
          <a:pPr rtl="0"/>
          <a:r>
            <a:rPr lang="es-ES" smtClean="0"/>
            <a:t>Logística</a:t>
          </a:r>
          <a:endParaRPr lang="es-AR"/>
        </a:p>
      </dgm:t>
    </dgm:pt>
    <dgm:pt modelId="{AC1BD846-D9AB-4BD1-8792-58754D344A70}" type="parTrans" cxnId="{D8A43974-7F18-404A-9710-2CA88AEF59E0}">
      <dgm:prSet/>
      <dgm:spPr/>
      <dgm:t>
        <a:bodyPr/>
        <a:lstStyle/>
        <a:p>
          <a:endParaRPr lang="es-AR"/>
        </a:p>
      </dgm:t>
    </dgm:pt>
    <dgm:pt modelId="{3C8089B6-CE2B-4387-8145-67EF901DC60E}" type="sibTrans" cxnId="{D8A43974-7F18-404A-9710-2CA88AEF59E0}">
      <dgm:prSet/>
      <dgm:spPr/>
      <dgm:t>
        <a:bodyPr/>
        <a:lstStyle/>
        <a:p>
          <a:endParaRPr lang="es-AR"/>
        </a:p>
      </dgm:t>
    </dgm:pt>
    <dgm:pt modelId="{B2143FF7-D4E8-4B4E-8362-301B5EFE5A76}">
      <dgm:prSet/>
      <dgm:spPr/>
      <dgm:t>
        <a:bodyPr/>
        <a:lstStyle/>
        <a:p>
          <a:pPr rtl="0"/>
          <a:r>
            <a:rPr lang="es-ES" smtClean="0"/>
            <a:t>Administración</a:t>
          </a:r>
          <a:endParaRPr lang="es-AR"/>
        </a:p>
      </dgm:t>
    </dgm:pt>
    <dgm:pt modelId="{82FAB5EF-93C8-4EE7-981E-B946E1FDF211}" type="parTrans" cxnId="{ED27A083-83E5-4A94-866B-C4EF4C08981C}">
      <dgm:prSet/>
      <dgm:spPr/>
      <dgm:t>
        <a:bodyPr/>
        <a:lstStyle/>
        <a:p>
          <a:endParaRPr lang="es-AR"/>
        </a:p>
      </dgm:t>
    </dgm:pt>
    <dgm:pt modelId="{410C5B60-CAB0-464B-BCDB-8E8AB22377D8}" type="sibTrans" cxnId="{ED27A083-83E5-4A94-866B-C4EF4C08981C}">
      <dgm:prSet/>
      <dgm:spPr/>
      <dgm:t>
        <a:bodyPr/>
        <a:lstStyle/>
        <a:p>
          <a:endParaRPr lang="es-AR"/>
        </a:p>
      </dgm:t>
    </dgm:pt>
    <dgm:pt modelId="{CE1C71E7-1542-421A-A5D0-3FEFB30B5578}" type="pres">
      <dgm:prSet presAssocID="{AC91F786-0E6A-49DF-B8B1-A4F42F37531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4F7D76A1-17B0-45AE-96DD-FD277235A15E}" type="pres">
      <dgm:prSet presAssocID="{6FD9EDC8-5336-4CC5-888E-17AB078F23D8}" presName="vertOne" presStyleCnt="0"/>
      <dgm:spPr/>
    </dgm:pt>
    <dgm:pt modelId="{B238CE09-6241-44EE-A682-86F4A4EB53E8}" type="pres">
      <dgm:prSet presAssocID="{6FD9EDC8-5336-4CC5-888E-17AB078F23D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470F1DA-E13D-42C9-BB6C-3E8470E65888}" type="pres">
      <dgm:prSet presAssocID="{6FD9EDC8-5336-4CC5-888E-17AB078F23D8}" presName="parTransOne" presStyleCnt="0"/>
      <dgm:spPr/>
    </dgm:pt>
    <dgm:pt modelId="{78FC44E8-1ED9-4404-BEAD-50F2564A56A1}" type="pres">
      <dgm:prSet presAssocID="{6FD9EDC8-5336-4CC5-888E-17AB078F23D8}" presName="horzOne" presStyleCnt="0"/>
      <dgm:spPr/>
    </dgm:pt>
    <dgm:pt modelId="{F85391F0-B8F5-476C-878B-7B9FC2F14BDA}" type="pres">
      <dgm:prSet presAssocID="{2A5C095B-DEA2-4D75-84CA-CCCF7F51C7B9}" presName="vertTwo" presStyleCnt="0"/>
      <dgm:spPr/>
    </dgm:pt>
    <dgm:pt modelId="{B6B6302E-649E-4717-8BA2-0A581E0A4D2E}" type="pres">
      <dgm:prSet presAssocID="{2A5C095B-DEA2-4D75-84CA-CCCF7F51C7B9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81C10B1-851E-4427-BB48-CCC0DF28C824}" type="pres">
      <dgm:prSet presAssocID="{2A5C095B-DEA2-4D75-84CA-CCCF7F51C7B9}" presName="horzTwo" presStyleCnt="0"/>
      <dgm:spPr/>
    </dgm:pt>
    <dgm:pt modelId="{ED725BA1-5660-4119-85B0-02AFED1166F0}" type="pres">
      <dgm:prSet presAssocID="{F9268265-2EFB-412A-B8FC-B1ED520CF7DF}" presName="sibSpaceTwo" presStyleCnt="0"/>
      <dgm:spPr/>
    </dgm:pt>
    <dgm:pt modelId="{94751196-708D-47B7-9C63-7D09C818178B}" type="pres">
      <dgm:prSet presAssocID="{976150A0-1B9E-4653-B4B6-4A94860DD8B0}" presName="vertTwo" presStyleCnt="0"/>
      <dgm:spPr/>
    </dgm:pt>
    <dgm:pt modelId="{9083B97B-2078-4B7D-B13C-65598DDE5B0F}" type="pres">
      <dgm:prSet presAssocID="{976150A0-1B9E-4653-B4B6-4A94860DD8B0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6C59714-7D24-4A19-B64C-5CBA8219697C}" type="pres">
      <dgm:prSet presAssocID="{976150A0-1B9E-4653-B4B6-4A94860DD8B0}" presName="horzTwo" presStyleCnt="0"/>
      <dgm:spPr/>
    </dgm:pt>
    <dgm:pt modelId="{D8A053DD-8082-4FC1-AC4D-69657437D627}" type="pres">
      <dgm:prSet presAssocID="{F54BF1A6-38A8-4B1D-817B-34169DFFFA50}" presName="sibSpaceTwo" presStyleCnt="0"/>
      <dgm:spPr/>
    </dgm:pt>
    <dgm:pt modelId="{901724AC-1875-4F66-881B-32E175E1FA72}" type="pres">
      <dgm:prSet presAssocID="{29EBC7AA-9391-4B1E-ACD4-7E26691B3728}" presName="vertTwo" presStyleCnt="0"/>
      <dgm:spPr/>
    </dgm:pt>
    <dgm:pt modelId="{FFBA113E-1EB8-4860-8267-55A99254B016}" type="pres">
      <dgm:prSet presAssocID="{29EBC7AA-9391-4B1E-ACD4-7E26691B3728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B532E0D-D09F-45FD-A4AB-3691C252773F}" type="pres">
      <dgm:prSet presAssocID="{29EBC7AA-9391-4B1E-ACD4-7E26691B3728}" presName="horzTwo" presStyleCnt="0"/>
      <dgm:spPr/>
    </dgm:pt>
    <dgm:pt modelId="{FCA30B74-A2BB-4B04-A53B-0DBDC735E2C8}" type="pres">
      <dgm:prSet presAssocID="{C3BA921E-DE66-4E7D-8E79-117ED83562F2}" presName="sibSpaceTwo" presStyleCnt="0"/>
      <dgm:spPr/>
    </dgm:pt>
    <dgm:pt modelId="{32DFE398-64BB-4C75-9EC0-AFAB34989EEE}" type="pres">
      <dgm:prSet presAssocID="{7607FB11-2855-43B4-B8B6-C570A0D0EE7F}" presName="vertTwo" presStyleCnt="0"/>
      <dgm:spPr/>
    </dgm:pt>
    <dgm:pt modelId="{95B69F3B-899F-417F-8251-C1D3BF790D5F}" type="pres">
      <dgm:prSet presAssocID="{7607FB11-2855-43B4-B8B6-C570A0D0EE7F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1FC20C8-CE83-49A8-B3F5-C26DF9B94E65}" type="pres">
      <dgm:prSet presAssocID="{7607FB11-2855-43B4-B8B6-C570A0D0EE7F}" presName="horzTwo" presStyleCnt="0"/>
      <dgm:spPr/>
    </dgm:pt>
    <dgm:pt modelId="{99CFFA1B-FAA1-48DF-AE19-960DD68AC8E1}" type="pres">
      <dgm:prSet presAssocID="{3C8089B6-CE2B-4387-8145-67EF901DC60E}" presName="sibSpaceTwo" presStyleCnt="0"/>
      <dgm:spPr/>
    </dgm:pt>
    <dgm:pt modelId="{F0A308B3-A900-4C3D-8435-FC70FF7CFBFC}" type="pres">
      <dgm:prSet presAssocID="{B2143FF7-D4E8-4B4E-8362-301B5EFE5A76}" presName="vertTwo" presStyleCnt="0"/>
      <dgm:spPr/>
    </dgm:pt>
    <dgm:pt modelId="{F478E5A7-E270-4C91-80EE-6E20242257FF}" type="pres">
      <dgm:prSet presAssocID="{B2143FF7-D4E8-4B4E-8362-301B5EFE5A76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F8AA5D1-0FB1-41D1-8B2A-2DA5A538C95C}" type="pres">
      <dgm:prSet presAssocID="{B2143FF7-D4E8-4B4E-8362-301B5EFE5A76}" presName="horzTwo" presStyleCnt="0"/>
      <dgm:spPr/>
    </dgm:pt>
  </dgm:ptLst>
  <dgm:cxnLst>
    <dgm:cxn modelId="{E98D27AE-F239-4CDB-8C02-93633F715FCB}" srcId="{6FD9EDC8-5336-4CC5-888E-17AB078F23D8}" destId="{29EBC7AA-9391-4B1E-ACD4-7E26691B3728}" srcOrd="2" destOrd="0" parTransId="{5A8F63FA-F36C-429C-95A6-39D8C06DB13A}" sibTransId="{C3BA921E-DE66-4E7D-8E79-117ED83562F2}"/>
    <dgm:cxn modelId="{8A392FF0-E200-4131-9FAE-F22F2BFE4917}" srcId="{6FD9EDC8-5336-4CC5-888E-17AB078F23D8}" destId="{2A5C095B-DEA2-4D75-84CA-CCCF7F51C7B9}" srcOrd="0" destOrd="0" parTransId="{69D55895-1DBD-4F5C-9BC6-124FB1221480}" sibTransId="{F9268265-2EFB-412A-B8FC-B1ED520CF7DF}"/>
    <dgm:cxn modelId="{D8A43974-7F18-404A-9710-2CA88AEF59E0}" srcId="{6FD9EDC8-5336-4CC5-888E-17AB078F23D8}" destId="{7607FB11-2855-43B4-B8B6-C570A0D0EE7F}" srcOrd="3" destOrd="0" parTransId="{AC1BD846-D9AB-4BD1-8792-58754D344A70}" sibTransId="{3C8089B6-CE2B-4387-8145-67EF901DC60E}"/>
    <dgm:cxn modelId="{ED27A083-83E5-4A94-866B-C4EF4C08981C}" srcId="{6FD9EDC8-5336-4CC5-888E-17AB078F23D8}" destId="{B2143FF7-D4E8-4B4E-8362-301B5EFE5A76}" srcOrd="4" destOrd="0" parTransId="{82FAB5EF-93C8-4EE7-981E-B946E1FDF211}" sibTransId="{410C5B60-CAB0-464B-BCDB-8E8AB22377D8}"/>
    <dgm:cxn modelId="{5EAE91B4-A557-4889-9637-79ED5A391640}" srcId="{AC91F786-0E6A-49DF-B8B1-A4F42F375318}" destId="{6FD9EDC8-5336-4CC5-888E-17AB078F23D8}" srcOrd="0" destOrd="0" parTransId="{04100958-94C4-4D29-BE37-FE225A4F57EE}" sibTransId="{7C52A5FE-C707-419D-949E-DB99760FA39C}"/>
    <dgm:cxn modelId="{AB9B30D1-C2CB-443B-AF47-78D457E6C888}" type="presOf" srcId="{976150A0-1B9E-4653-B4B6-4A94860DD8B0}" destId="{9083B97B-2078-4B7D-B13C-65598DDE5B0F}" srcOrd="0" destOrd="0" presId="urn:microsoft.com/office/officeart/2005/8/layout/hierarchy4"/>
    <dgm:cxn modelId="{AA35687D-0ADA-4CCA-AB86-4CF147F8FDA4}" srcId="{6FD9EDC8-5336-4CC5-888E-17AB078F23D8}" destId="{976150A0-1B9E-4653-B4B6-4A94860DD8B0}" srcOrd="1" destOrd="0" parTransId="{D032528F-9470-4DA5-8797-D46CA4879B9B}" sibTransId="{F54BF1A6-38A8-4B1D-817B-34169DFFFA50}"/>
    <dgm:cxn modelId="{312073AA-8ED1-4EFE-8148-98EE3DDBFCEE}" type="presOf" srcId="{B2143FF7-D4E8-4B4E-8362-301B5EFE5A76}" destId="{F478E5A7-E270-4C91-80EE-6E20242257FF}" srcOrd="0" destOrd="0" presId="urn:microsoft.com/office/officeart/2005/8/layout/hierarchy4"/>
    <dgm:cxn modelId="{00BEAD28-9EA2-472C-A62D-BF40F0A562E9}" type="presOf" srcId="{29EBC7AA-9391-4B1E-ACD4-7E26691B3728}" destId="{FFBA113E-1EB8-4860-8267-55A99254B016}" srcOrd="0" destOrd="0" presId="urn:microsoft.com/office/officeart/2005/8/layout/hierarchy4"/>
    <dgm:cxn modelId="{E20671E4-C96F-4FCD-989D-C80C822112AD}" type="presOf" srcId="{7607FB11-2855-43B4-B8B6-C570A0D0EE7F}" destId="{95B69F3B-899F-417F-8251-C1D3BF790D5F}" srcOrd="0" destOrd="0" presId="urn:microsoft.com/office/officeart/2005/8/layout/hierarchy4"/>
    <dgm:cxn modelId="{D78015F9-5F86-4CC5-BB63-58EB775C013E}" type="presOf" srcId="{6FD9EDC8-5336-4CC5-888E-17AB078F23D8}" destId="{B238CE09-6241-44EE-A682-86F4A4EB53E8}" srcOrd="0" destOrd="0" presId="urn:microsoft.com/office/officeart/2005/8/layout/hierarchy4"/>
    <dgm:cxn modelId="{4D7BCE09-8798-4768-94CA-02ED82153F69}" type="presOf" srcId="{AC91F786-0E6A-49DF-B8B1-A4F42F375318}" destId="{CE1C71E7-1542-421A-A5D0-3FEFB30B5578}" srcOrd="0" destOrd="0" presId="urn:microsoft.com/office/officeart/2005/8/layout/hierarchy4"/>
    <dgm:cxn modelId="{43329597-0F39-47CD-B2A3-F664D1A4362B}" type="presOf" srcId="{2A5C095B-DEA2-4D75-84CA-CCCF7F51C7B9}" destId="{B6B6302E-649E-4717-8BA2-0A581E0A4D2E}" srcOrd="0" destOrd="0" presId="urn:microsoft.com/office/officeart/2005/8/layout/hierarchy4"/>
    <dgm:cxn modelId="{249A1210-497C-4292-BB61-CAA111F83BC9}" type="presParOf" srcId="{CE1C71E7-1542-421A-A5D0-3FEFB30B5578}" destId="{4F7D76A1-17B0-45AE-96DD-FD277235A15E}" srcOrd="0" destOrd="0" presId="urn:microsoft.com/office/officeart/2005/8/layout/hierarchy4"/>
    <dgm:cxn modelId="{0CA9B5EB-9AD0-45DF-91DF-2A0F9171C696}" type="presParOf" srcId="{4F7D76A1-17B0-45AE-96DD-FD277235A15E}" destId="{B238CE09-6241-44EE-A682-86F4A4EB53E8}" srcOrd="0" destOrd="0" presId="urn:microsoft.com/office/officeart/2005/8/layout/hierarchy4"/>
    <dgm:cxn modelId="{F8570616-D8F0-4C3F-A2EA-95D7ABA6228C}" type="presParOf" srcId="{4F7D76A1-17B0-45AE-96DD-FD277235A15E}" destId="{6470F1DA-E13D-42C9-BB6C-3E8470E65888}" srcOrd="1" destOrd="0" presId="urn:microsoft.com/office/officeart/2005/8/layout/hierarchy4"/>
    <dgm:cxn modelId="{A7A92218-F9F8-467E-994B-7BB4C84001F9}" type="presParOf" srcId="{4F7D76A1-17B0-45AE-96DD-FD277235A15E}" destId="{78FC44E8-1ED9-4404-BEAD-50F2564A56A1}" srcOrd="2" destOrd="0" presId="urn:microsoft.com/office/officeart/2005/8/layout/hierarchy4"/>
    <dgm:cxn modelId="{D9E811F7-241D-4FE1-B80E-B649ACDBE34D}" type="presParOf" srcId="{78FC44E8-1ED9-4404-BEAD-50F2564A56A1}" destId="{F85391F0-B8F5-476C-878B-7B9FC2F14BDA}" srcOrd="0" destOrd="0" presId="urn:microsoft.com/office/officeart/2005/8/layout/hierarchy4"/>
    <dgm:cxn modelId="{5BD8392A-DD25-46BF-82A5-B76B23FD63BF}" type="presParOf" srcId="{F85391F0-B8F5-476C-878B-7B9FC2F14BDA}" destId="{B6B6302E-649E-4717-8BA2-0A581E0A4D2E}" srcOrd="0" destOrd="0" presId="urn:microsoft.com/office/officeart/2005/8/layout/hierarchy4"/>
    <dgm:cxn modelId="{145299F4-A017-421F-A735-E077BA54A36B}" type="presParOf" srcId="{F85391F0-B8F5-476C-878B-7B9FC2F14BDA}" destId="{E81C10B1-851E-4427-BB48-CCC0DF28C824}" srcOrd="1" destOrd="0" presId="urn:microsoft.com/office/officeart/2005/8/layout/hierarchy4"/>
    <dgm:cxn modelId="{8359F15F-44E3-48C6-A7E4-2D2B8F278412}" type="presParOf" srcId="{78FC44E8-1ED9-4404-BEAD-50F2564A56A1}" destId="{ED725BA1-5660-4119-85B0-02AFED1166F0}" srcOrd="1" destOrd="0" presId="urn:microsoft.com/office/officeart/2005/8/layout/hierarchy4"/>
    <dgm:cxn modelId="{7CDF465C-DF0C-4F4F-AC0F-F5381ACB391D}" type="presParOf" srcId="{78FC44E8-1ED9-4404-BEAD-50F2564A56A1}" destId="{94751196-708D-47B7-9C63-7D09C818178B}" srcOrd="2" destOrd="0" presId="urn:microsoft.com/office/officeart/2005/8/layout/hierarchy4"/>
    <dgm:cxn modelId="{6018FF51-D9D7-4EC6-955A-39454F2B4B57}" type="presParOf" srcId="{94751196-708D-47B7-9C63-7D09C818178B}" destId="{9083B97B-2078-4B7D-B13C-65598DDE5B0F}" srcOrd="0" destOrd="0" presId="urn:microsoft.com/office/officeart/2005/8/layout/hierarchy4"/>
    <dgm:cxn modelId="{B00B657C-66B1-4C0B-857F-D00364D2D4BC}" type="presParOf" srcId="{94751196-708D-47B7-9C63-7D09C818178B}" destId="{C6C59714-7D24-4A19-B64C-5CBA8219697C}" srcOrd="1" destOrd="0" presId="urn:microsoft.com/office/officeart/2005/8/layout/hierarchy4"/>
    <dgm:cxn modelId="{025BF210-234F-48C1-B46F-3A69874AFC18}" type="presParOf" srcId="{78FC44E8-1ED9-4404-BEAD-50F2564A56A1}" destId="{D8A053DD-8082-4FC1-AC4D-69657437D627}" srcOrd="3" destOrd="0" presId="urn:microsoft.com/office/officeart/2005/8/layout/hierarchy4"/>
    <dgm:cxn modelId="{ED8A45D0-42FE-4CFD-BD99-48023FEDD337}" type="presParOf" srcId="{78FC44E8-1ED9-4404-BEAD-50F2564A56A1}" destId="{901724AC-1875-4F66-881B-32E175E1FA72}" srcOrd="4" destOrd="0" presId="urn:microsoft.com/office/officeart/2005/8/layout/hierarchy4"/>
    <dgm:cxn modelId="{4CF0E7A1-044B-41E6-9CF5-E75432702B86}" type="presParOf" srcId="{901724AC-1875-4F66-881B-32E175E1FA72}" destId="{FFBA113E-1EB8-4860-8267-55A99254B016}" srcOrd="0" destOrd="0" presId="urn:microsoft.com/office/officeart/2005/8/layout/hierarchy4"/>
    <dgm:cxn modelId="{853DEF84-4BC0-4659-A37D-13564314BC27}" type="presParOf" srcId="{901724AC-1875-4F66-881B-32E175E1FA72}" destId="{FB532E0D-D09F-45FD-A4AB-3691C252773F}" srcOrd="1" destOrd="0" presId="urn:microsoft.com/office/officeart/2005/8/layout/hierarchy4"/>
    <dgm:cxn modelId="{697BBBF0-BF9A-4B13-B1C8-8CD6B15BC5AF}" type="presParOf" srcId="{78FC44E8-1ED9-4404-BEAD-50F2564A56A1}" destId="{FCA30B74-A2BB-4B04-A53B-0DBDC735E2C8}" srcOrd="5" destOrd="0" presId="urn:microsoft.com/office/officeart/2005/8/layout/hierarchy4"/>
    <dgm:cxn modelId="{8D1394B8-44CC-4C9D-97C6-46C003C189B4}" type="presParOf" srcId="{78FC44E8-1ED9-4404-BEAD-50F2564A56A1}" destId="{32DFE398-64BB-4C75-9EC0-AFAB34989EEE}" srcOrd="6" destOrd="0" presId="urn:microsoft.com/office/officeart/2005/8/layout/hierarchy4"/>
    <dgm:cxn modelId="{DB8053BB-54CF-4A7C-B5D9-4A75EFBDC2F8}" type="presParOf" srcId="{32DFE398-64BB-4C75-9EC0-AFAB34989EEE}" destId="{95B69F3B-899F-417F-8251-C1D3BF790D5F}" srcOrd="0" destOrd="0" presId="urn:microsoft.com/office/officeart/2005/8/layout/hierarchy4"/>
    <dgm:cxn modelId="{FD26799A-C85B-40AC-A84F-4FB55AC94CA9}" type="presParOf" srcId="{32DFE398-64BB-4C75-9EC0-AFAB34989EEE}" destId="{E1FC20C8-CE83-49A8-B3F5-C26DF9B94E65}" srcOrd="1" destOrd="0" presId="urn:microsoft.com/office/officeart/2005/8/layout/hierarchy4"/>
    <dgm:cxn modelId="{342F9A7E-A4E0-4BC2-B68D-B08A7ECC0E03}" type="presParOf" srcId="{78FC44E8-1ED9-4404-BEAD-50F2564A56A1}" destId="{99CFFA1B-FAA1-48DF-AE19-960DD68AC8E1}" srcOrd="7" destOrd="0" presId="urn:microsoft.com/office/officeart/2005/8/layout/hierarchy4"/>
    <dgm:cxn modelId="{FFC5F3A6-EA77-4DC3-8DE9-1C706B9B996E}" type="presParOf" srcId="{78FC44E8-1ED9-4404-BEAD-50F2564A56A1}" destId="{F0A308B3-A900-4C3D-8435-FC70FF7CFBFC}" srcOrd="8" destOrd="0" presId="urn:microsoft.com/office/officeart/2005/8/layout/hierarchy4"/>
    <dgm:cxn modelId="{C1C11942-C9BB-4E49-80A0-BC9468C45EE3}" type="presParOf" srcId="{F0A308B3-A900-4C3D-8435-FC70FF7CFBFC}" destId="{F478E5A7-E270-4C91-80EE-6E20242257FF}" srcOrd="0" destOrd="0" presId="urn:microsoft.com/office/officeart/2005/8/layout/hierarchy4"/>
    <dgm:cxn modelId="{30757D0E-636B-4BF2-A04E-BF81E5EECF0E}" type="presParOf" srcId="{F0A308B3-A900-4C3D-8435-FC70FF7CFBFC}" destId="{CF8AA5D1-0FB1-41D1-8B2A-2DA5A538C9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0D5E17-8928-4F3C-A110-9EA0D9B0E42F}" type="doc">
      <dgm:prSet loTypeId="urn:microsoft.com/office/officeart/2005/8/layout/hierarchy4" loCatId="hierarchy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s-AR"/>
        </a:p>
      </dgm:t>
    </dgm:pt>
    <dgm:pt modelId="{AEEB6EE5-C93C-487A-9823-241DC145648A}">
      <dgm:prSet/>
      <dgm:spPr/>
      <dgm:t>
        <a:bodyPr/>
        <a:lstStyle/>
        <a:p>
          <a:pPr rtl="0"/>
          <a:r>
            <a:rPr lang="es-ES" smtClean="0"/>
            <a:t>Dirección General Edilicia</a:t>
          </a:r>
          <a:endParaRPr lang="es-AR"/>
        </a:p>
      </dgm:t>
    </dgm:pt>
    <dgm:pt modelId="{68FBF48C-E7D6-4B52-B211-B145411C40B1}" type="parTrans" cxnId="{7AC07CA7-0321-4B8D-A3DC-B95DC9D5B70F}">
      <dgm:prSet/>
      <dgm:spPr/>
      <dgm:t>
        <a:bodyPr/>
        <a:lstStyle/>
        <a:p>
          <a:endParaRPr lang="es-AR"/>
        </a:p>
      </dgm:t>
    </dgm:pt>
    <dgm:pt modelId="{B8960767-D913-4DE7-A228-B8C28EA7D2EF}" type="sibTrans" cxnId="{7AC07CA7-0321-4B8D-A3DC-B95DC9D5B70F}">
      <dgm:prSet/>
      <dgm:spPr/>
      <dgm:t>
        <a:bodyPr/>
        <a:lstStyle/>
        <a:p>
          <a:endParaRPr lang="es-AR"/>
        </a:p>
      </dgm:t>
    </dgm:pt>
    <dgm:pt modelId="{45E9530E-8CFB-4AF6-80AE-17E23716D79F}">
      <dgm:prSet/>
      <dgm:spPr/>
      <dgm:t>
        <a:bodyPr/>
        <a:lstStyle/>
        <a:p>
          <a:pPr rtl="0"/>
          <a:r>
            <a:rPr lang="es-ES" smtClean="0"/>
            <a:t>Servicios Generales</a:t>
          </a:r>
          <a:endParaRPr lang="es-AR"/>
        </a:p>
      </dgm:t>
    </dgm:pt>
    <dgm:pt modelId="{A7364E41-6BC9-4261-ADA5-908D22CC546F}" type="parTrans" cxnId="{BEBB88DE-1FAE-4F52-B4DF-A495DB61178A}">
      <dgm:prSet/>
      <dgm:spPr/>
      <dgm:t>
        <a:bodyPr/>
        <a:lstStyle/>
        <a:p>
          <a:endParaRPr lang="es-AR"/>
        </a:p>
      </dgm:t>
    </dgm:pt>
    <dgm:pt modelId="{F9BA8F62-C273-41B3-BE2C-EA95E4AC2B17}" type="sibTrans" cxnId="{BEBB88DE-1FAE-4F52-B4DF-A495DB61178A}">
      <dgm:prSet/>
      <dgm:spPr/>
      <dgm:t>
        <a:bodyPr/>
        <a:lstStyle/>
        <a:p>
          <a:endParaRPr lang="es-AR"/>
        </a:p>
      </dgm:t>
    </dgm:pt>
    <dgm:pt modelId="{BC76DE4F-9E0E-427B-BB5D-B71F2C46F931}">
      <dgm:prSet/>
      <dgm:spPr/>
      <dgm:t>
        <a:bodyPr/>
        <a:lstStyle/>
        <a:p>
          <a:pPr rtl="0"/>
          <a:r>
            <a:rPr lang="es-ES" smtClean="0"/>
            <a:t>Control de Accesos</a:t>
          </a:r>
          <a:endParaRPr lang="es-AR"/>
        </a:p>
      </dgm:t>
    </dgm:pt>
    <dgm:pt modelId="{BAE44A0B-B3A0-40A0-A607-5A1AF3B24066}" type="parTrans" cxnId="{28E91533-EF85-43D1-918A-261B763F1DFC}">
      <dgm:prSet/>
      <dgm:spPr/>
      <dgm:t>
        <a:bodyPr/>
        <a:lstStyle/>
        <a:p>
          <a:endParaRPr lang="es-AR"/>
        </a:p>
      </dgm:t>
    </dgm:pt>
    <dgm:pt modelId="{E8FE3349-122E-4324-902E-B98D92F3691A}" type="sibTrans" cxnId="{28E91533-EF85-43D1-918A-261B763F1DFC}">
      <dgm:prSet/>
      <dgm:spPr/>
      <dgm:t>
        <a:bodyPr/>
        <a:lstStyle/>
        <a:p>
          <a:endParaRPr lang="es-AR"/>
        </a:p>
      </dgm:t>
    </dgm:pt>
    <dgm:pt modelId="{C20CCEF3-9E98-4CE4-84A9-9EE576432FAC}">
      <dgm:prSet/>
      <dgm:spPr/>
      <dgm:t>
        <a:bodyPr/>
        <a:lstStyle/>
        <a:p>
          <a:pPr rtl="0"/>
          <a:r>
            <a:rPr lang="es-ES" smtClean="0"/>
            <a:t>Limpieza</a:t>
          </a:r>
          <a:endParaRPr lang="es-AR"/>
        </a:p>
      </dgm:t>
    </dgm:pt>
    <dgm:pt modelId="{02DB8A1D-0688-4424-B586-7BE756AC0531}" type="parTrans" cxnId="{36D79255-3AC1-4883-9DF3-AAFF27B165F3}">
      <dgm:prSet/>
      <dgm:spPr/>
      <dgm:t>
        <a:bodyPr/>
        <a:lstStyle/>
        <a:p>
          <a:endParaRPr lang="es-AR"/>
        </a:p>
      </dgm:t>
    </dgm:pt>
    <dgm:pt modelId="{3F908731-DAEE-471A-8D42-19A16594A2D5}" type="sibTrans" cxnId="{36D79255-3AC1-4883-9DF3-AAFF27B165F3}">
      <dgm:prSet/>
      <dgm:spPr/>
      <dgm:t>
        <a:bodyPr/>
        <a:lstStyle/>
        <a:p>
          <a:endParaRPr lang="es-AR"/>
        </a:p>
      </dgm:t>
    </dgm:pt>
    <dgm:pt modelId="{1AD18316-FD8B-4EAD-B167-8A6F619A2EC5}">
      <dgm:prSet/>
      <dgm:spPr/>
      <dgm:t>
        <a:bodyPr/>
        <a:lstStyle/>
        <a:p>
          <a:pPr rtl="0"/>
          <a:r>
            <a:rPr lang="es-ES" smtClean="0"/>
            <a:t>Espacios Físicos</a:t>
          </a:r>
          <a:endParaRPr lang="es-AR"/>
        </a:p>
      </dgm:t>
    </dgm:pt>
    <dgm:pt modelId="{AC1A78BD-76D4-40D2-B5F0-BC5FB25FFFC9}" type="parTrans" cxnId="{3A36622C-A178-412D-9F7D-35148B438F17}">
      <dgm:prSet/>
      <dgm:spPr/>
      <dgm:t>
        <a:bodyPr/>
        <a:lstStyle/>
        <a:p>
          <a:endParaRPr lang="es-AR"/>
        </a:p>
      </dgm:t>
    </dgm:pt>
    <dgm:pt modelId="{58797941-82D1-44D4-8A92-A167479CD363}" type="sibTrans" cxnId="{3A36622C-A178-412D-9F7D-35148B438F17}">
      <dgm:prSet/>
      <dgm:spPr/>
      <dgm:t>
        <a:bodyPr/>
        <a:lstStyle/>
        <a:p>
          <a:endParaRPr lang="es-AR"/>
        </a:p>
      </dgm:t>
    </dgm:pt>
    <dgm:pt modelId="{A8438FF9-1814-4FE9-BE0E-8EC5B33D78FA}">
      <dgm:prSet/>
      <dgm:spPr/>
      <dgm:t>
        <a:bodyPr/>
        <a:lstStyle/>
        <a:p>
          <a:pPr rtl="0"/>
          <a:r>
            <a:rPr lang="es-ES" smtClean="0"/>
            <a:t>Seguridad</a:t>
          </a:r>
          <a:endParaRPr lang="es-AR"/>
        </a:p>
      </dgm:t>
    </dgm:pt>
    <dgm:pt modelId="{7DB20EB8-9844-4477-BB26-6064E7BAA7DE}" type="parTrans" cxnId="{8D4CAD3A-0F05-44F1-889A-14A05A808C7E}">
      <dgm:prSet/>
      <dgm:spPr/>
      <dgm:t>
        <a:bodyPr/>
        <a:lstStyle/>
        <a:p>
          <a:endParaRPr lang="es-AR"/>
        </a:p>
      </dgm:t>
    </dgm:pt>
    <dgm:pt modelId="{6A66D4D7-6ED6-4E80-B42D-7405220482F2}" type="sibTrans" cxnId="{8D4CAD3A-0F05-44F1-889A-14A05A808C7E}">
      <dgm:prSet/>
      <dgm:spPr/>
      <dgm:t>
        <a:bodyPr/>
        <a:lstStyle/>
        <a:p>
          <a:endParaRPr lang="es-AR"/>
        </a:p>
      </dgm:t>
    </dgm:pt>
    <dgm:pt modelId="{C45E45D9-9D8B-417F-B9BD-A7D820C05A39}">
      <dgm:prSet/>
      <dgm:spPr/>
      <dgm:t>
        <a:bodyPr/>
        <a:lstStyle/>
        <a:p>
          <a:pPr rtl="0"/>
          <a:r>
            <a:rPr lang="es-ES" smtClean="0"/>
            <a:t>Mantenimiento</a:t>
          </a:r>
          <a:endParaRPr lang="es-AR"/>
        </a:p>
      </dgm:t>
    </dgm:pt>
    <dgm:pt modelId="{1A93516A-7CB4-40A6-A3F5-B0B00A76597A}" type="parTrans" cxnId="{D9528332-7CE5-45EE-82C2-6C701422B0B1}">
      <dgm:prSet/>
      <dgm:spPr/>
      <dgm:t>
        <a:bodyPr/>
        <a:lstStyle/>
        <a:p>
          <a:endParaRPr lang="es-AR"/>
        </a:p>
      </dgm:t>
    </dgm:pt>
    <dgm:pt modelId="{B2C3D5AB-E4C7-4FEF-BFC8-3E9EFA98C1B5}" type="sibTrans" cxnId="{D9528332-7CE5-45EE-82C2-6C701422B0B1}">
      <dgm:prSet/>
      <dgm:spPr/>
      <dgm:t>
        <a:bodyPr/>
        <a:lstStyle/>
        <a:p>
          <a:endParaRPr lang="es-AR"/>
        </a:p>
      </dgm:t>
    </dgm:pt>
    <dgm:pt modelId="{CF01C897-E6DA-407B-9277-81257A63BCA0}">
      <dgm:prSet/>
      <dgm:spPr/>
      <dgm:t>
        <a:bodyPr/>
        <a:lstStyle/>
        <a:p>
          <a:pPr rtl="0"/>
          <a:r>
            <a:rPr lang="es-ES" smtClean="0"/>
            <a:t>Higiene y Seguridad</a:t>
          </a:r>
          <a:endParaRPr lang="es-AR"/>
        </a:p>
      </dgm:t>
    </dgm:pt>
    <dgm:pt modelId="{BD998917-8EFC-427D-873C-A23C2AE66F02}" type="parTrans" cxnId="{78510263-C12A-4876-9030-DC697DEA4E12}">
      <dgm:prSet/>
      <dgm:spPr/>
      <dgm:t>
        <a:bodyPr/>
        <a:lstStyle/>
        <a:p>
          <a:endParaRPr lang="es-AR"/>
        </a:p>
      </dgm:t>
    </dgm:pt>
    <dgm:pt modelId="{33E15CA0-4804-4B02-B7A6-9F400488C20B}" type="sibTrans" cxnId="{78510263-C12A-4876-9030-DC697DEA4E12}">
      <dgm:prSet/>
      <dgm:spPr/>
      <dgm:t>
        <a:bodyPr/>
        <a:lstStyle/>
        <a:p>
          <a:endParaRPr lang="es-AR"/>
        </a:p>
      </dgm:t>
    </dgm:pt>
    <dgm:pt modelId="{BE370E80-03AC-4C55-B359-7A4EB3C36ACB}" type="pres">
      <dgm:prSet presAssocID="{880D5E17-8928-4F3C-A110-9EA0D9B0E42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214A4E-B716-40C0-AF6D-A24E766D1392}" type="pres">
      <dgm:prSet presAssocID="{AEEB6EE5-C93C-487A-9823-241DC145648A}" presName="vertOne" presStyleCnt="0"/>
      <dgm:spPr/>
    </dgm:pt>
    <dgm:pt modelId="{AE7FB80F-76A2-4C12-BADF-C42D7AF09DEA}" type="pres">
      <dgm:prSet presAssocID="{AEEB6EE5-C93C-487A-9823-241DC145648A}" presName="txOne" presStyleLbl="node0" presStyleIdx="0" presStyleCnt="1">
        <dgm:presLayoutVars>
          <dgm:chPref val="3"/>
        </dgm:presLayoutVars>
      </dgm:prSet>
      <dgm:spPr/>
    </dgm:pt>
    <dgm:pt modelId="{44CE0C6E-753D-4D67-BFF6-A0E9CA7AC8E1}" type="pres">
      <dgm:prSet presAssocID="{AEEB6EE5-C93C-487A-9823-241DC145648A}" presName="parTransOne" presStyleCnt="0"/>
      <dgm:spPr/>
    </dgm:pt>
    <dgm:pt modelId="{BD6F6CB4-6317-429E-A81F-4B46B5C13895}" type="pres">
      <dgm:prSet presAssocID="{AEEB6EE5-C93C-487A-9823-241DC145648A}" presName="horzOne" presStyleCnt="0"/>
      <dgm:spPr/>
    </dgm:pt>
    <dgm:pt modelId="{6147E699-1062-49A7-A712-68E94C8C2639}" type="pres">
      <dgm:prSet presAssocID="{45E9530E-8CFB-4AF6-80AE-17E23716D79F}" presName="vertTwo" presStyleCnt="0"/>
      <dgm:spPr/>
    </dgm:pt>
    <dgm:pt modelId="{9E481FB9-FCCC-462D-B9DB-6CCD16968E5A}" type="pres">
      <dgm:prSet presAssocID="{45E9530E-8CFB-4AF6-80AE-17E23716D79F}" presName="txTwo" presStyleLbl="node2" presStyleIdx="0" presStyleCnt="5">
        <dgm:presLayoutVars>
          <dgm:chPref val="3"/>
        </dgm:presLayoutVars>
      </dgm:prSet>
      <dgm:spPr/>
    </dgm:pt>
    <dgm:pt modelId="{9CABE846-1A4A-4694-A58A-0C58E0E49691}" type="pres">
      <dgm:prSet presAssocID="{45E9530E-8CFB-4AF6-80AE-17E23716D79F}" presName="parTransTwo" presStyleCnt="0"/>
      <dgm:spPr/>
    </dgm:pt>
    <dgm:pt modelId="{FE83B89C-9BD4-4889-A7BF-69388D6480A1}" type="pres">
      <dgm:prSet presAssocID="{45E9530E-8CFB-4AF6-80AE-17E23716D79F}" presName="horzTwo" presStyleCnt="0"/>
      <dgm:spPr/>
    </dgm:pt>
    <dgm:pt modelId="{EE242AD0-319A-4818-A050-0B68E79A6E7D}" type="pres">
      <dgm:prSet presAssocID="{BC76DE4F-9E0E-427B-BB5D-B71F2C46F931}" presName="vertThree" presStyleCnt="0"/>
      <dgm:spPr/>
    </dgm:pt>
    <dgm:pt modelId="{34021D49-8E6C-47B9-99C6-8EBBE1C9A2C7}" type="pres">
      <dgm:prSet presAssocID="{BC76DE4F-9E0E-427B-BB5D-B71F2C46F931}" presName="txThree" presStyleLbl="node3" presStyleIdx="0" presStyleCnt="2">
        <dgm:presLayoutVars>
          <dgm:chPref val="3"/>
        </dgm:presLayoutVars>
      </dgm:prSet>
      <dgm:spPr/>
    </dgm:pt>
    <dgm:pt modelId="{3F98236E-4945-40C2-B025-7CDC99C3681A}" type="pres">
      <dgm:prSet presAssocID="{BC76DE4F-9E0E-427B-BB5D-B71F2C46F931}" presName="horzThree" presStyleCnt="0"/>
      <dgm:spPr/>
    </dgm:pt>
    <dgm:pt modelId="{15B30173-DDB4-4DE8-89BA-1E994996397D}" type="pres">
      <dgm:prSet presAssocID="{E8FE3349-122E-4324-902E-B98D92F3691A}" presName="sibSpaceThree" presStyleCnt="0"/>
      <dgm:spPr/>
    </dgm:pt>
    <dgm:pt modelId="{B0B5FF1F-A299-4769-AD81-84CE771EA515}" type="pres">
      <dgm:prSet presAssocID="{C20CCEF3-9E98-4CE4-84A9-9EE576432FAC}" presName="vertThree" presStyleCnt="0"/>
      <dgm:spPr/>
    </dgm:pt>
    <dgm:pt modelId="{C7A51AC4-5E8F-47DB-9138-66D7F896DD07}" type="pres">
      <dgm:prSet presAssocID="{C20CCEF3-9E98-4CE4-84A9-9EE576432FAC}" presName="txThree" presStyleLbl="node3" presStyleIdx="1" presStyleCnt="2">
        <dgm:presLayoutVars>
          <dgm:chPref val="3"/>
        </dgm:presLayoutVars>
      </dgm:prSet>
      <dgm:spPr/>
    </dgm:pt>
    <dgm:pt modelId="{E30FDF3E-F961-4D47-92D7-46A7C9BFBDA8}" type="pres">
      <dgm:prSet presAssocID="{C20CCEF3-9E98-4CE4-84A9-9EE576432FAC}" presName="horzThree" presStyleCnt="0"/>
      <dgm:spPr/>
    </dgm:pt>
    <dgm:pt modelId="{24D33B86-70F9-43E2-AB75-678A0694FAAD}" type="pres">
      <dgm:prSet presAssocID="{F9BA8F62-C273-41B3-BE2C-EA95E4AC2B17}" presName="sibSpaceTwo" presStyleCnt="0"/>
      <dgm:spPr/>
    </dgm:pt>
    <dgm:pt modelId="{EEE6B659-0601-4A02-B2A9-30DADBE291A3}" type="pres">
      <dgm:prSet presAssocID="{1AD18316-FD8B-4EAD-B167-8A6F619A2EC5}" presName="vertTwo" presStyleCnt="0"/>
      <dgm:spPr/>
    </dgm:pt>
    <dgm:pt modelId="{1688CDE6-1AC2-4FC2-AF9D-5B678767FB20}" type="pres">
      <dgm:prSet presAssocID="{1AD18316-FD8B-4EAD-B167-8A6F619A2EC5}" presName="txTwo" presStyleLbl="node2" presStyleIdx="1" presStyleCnt="5">
        <dgm:presLayoutVars>
          <dgm:chPref val="3"/>
        </dgm:presLayoutVars>
      </dgm:prSet>
      <dgm:spPr/>
    </dgm:pt>
    <dgm:pt modelId="{2F8C02FD-4B3F-457E-9AFF-17F05B07728F}" type="pres">
      <dgm:prSet presAssocID="{1AD18316-FD8B-4EAD-B167-8A6F619A2EC5}" presName="horzTwo" presStyleCnt="0"/>
      <dgm:spPr/>
    </dgm:pt>
    <dgm:pt modelId="{3C4948A1-7C25-496F-904B-953CFE00278E}" type="pres">
      <dgm:prSet presAssocID="{58797941-82D1-44D4-8A92-A167479CD363}" presName="sibSpaceTwo" presStyleCnt="0"/>
      <dgm:spPr/>
    </dgm:pt>
    <dgm:pt modelId="{1C54BC92-1B25-4A6D-BFD6-EB0402F891EC}" type="pres">
      <dgm:prSet presAssocID="{A8438FF9-1814-4FE9-BE0E-8EC5B33D78FA}" presName="vertTwo" presStyleCnt="0"/>
      <dgm:spPr/>
    </dgm:pt>
    <dgm:pt modelId="{567D7E6B-7196-4F45-A0FA-CB266D8EFEE5}" type="pres">
      <dgm:prSet presAssocID="{A8438FF9-1814-4FE9-BE0E-8EC5B33D78FA}" presName="txTwo" presStyleLbl="node2" presStyleIdx="2" presStyleCnt="5">
        <dgm:presLayoutVars>
          <dgm:chPref val="3"/>
        </dgm:presLayoutVars>
      </dgm:prSet>
      <dgm:spPr/>
    </dgm:pt>
    <dgm:pt modelId="{CDEE82FF-9403-4B84-AB3D-A56FF31DDCD2}" type="pres">
      <dgm:prSet presAssocID="{A8438FF9-1814-4FE9-BE0E-8EC5B33D78FA}" presName="horzTwo" presStyleCnt="0"/>
      <dgm:spPr/>
    </dgm:pt>
    <dgm:pt modelId="{AF6A22F9-0F6B-474E-90EA-FA09D9E2E8BB}" type="pres">
      <dgm:prSet presAssocID="{6A66D4D7-6ED6-4E80-B42D-7405220482F2}" presName="sibSpaceTwo" presStyleCnt="0"/>
      <dgm:spPr/>
    </dgm:pt>
    <dgm:pt modelId="{B8DD9903-8F0D-43EA-A33E-40299BF6B5CC}" type="pres">
      <dgm:prSet presAssocID="{C45E45D9-9D8B-417F-B9BD-A7D820C05A39}" presName="vertTwo" presStyleCnt="0"/>
      <dgm:spPr/>
    </dgm:pt>
    <dgm:pt modelId="{417238FE-499D-498B-A36E-8268CC7FAEDE}" type="pres">
      <dgm:prSet presAssocID="{C45E45D9-9D8B-417F-B9BD-A7D820C05A39}" presName="txTwo" presStyleLbl="node2" presStyleIdx="3" presStyleCnt="5">
        <dgm:presLayoutVars>
          <dgm:chPref val="3"/>
        </dgm:presLayoutVars>
      </dgm:prSet>
      <dgm:spPr/>
    </dgm:pt>
    <dgm:pt modelId="{3B37B819-08C5-4AA4-8B99-9C638F9ED5CD}" type="pres">
      <dgm:prSet presAssocID="{C45E45D9-9D8B-417F-B9BD-A7D820C05A39}" presName="horzTwo" presStyleCnt="0"/>
      <dgm:spPr/>
    </dgm:pt>
    <dgm:pt modelId="{6DF92515-BFAF-45F6-B209-8CFCD5B38A07}" type="pres">
      <dgm:prSet presAssocID="{B2C3D5AB-E4C7-4FEF-BFC8-3E9EFA98C1B5}" presName="sibSpaceTwo" presStyleCnt="0"/>
      <dgm:spPr/>
    </dgm:pt>
    <dgm:pt modelId="{9CD75C9B-527E-4EFF-866A-9C216FBC582C}" type="pres">
      <dgm:prSet presAssocID="{CF01C897-E6DA-407B-9277-81257A63BCA0}" presName="vertTwo" presStyleCnt="0"/>
      <dgm:spPr/>
    </dgm:pt>
    <dgm:pt modelId="{6949F036-8C0B-4033-96A0-29D94C8FF386}" type="pres">
      <dgm:prSet presAssocID="{CF01C897-E6DA-407B-9277-81257A63BCA0}" presName="txTwo" presStyleLbl="node2" presStyleIdx="4" presStyleCnt="5">
        <dgm:presLayoutVars>
          <dgm:chPref val="3"/>
        </dgm:presLayoutVars>
      </dgm:prSet>
      <dgm:spPr/>
    </dgm:pt>
    <dgm:pt modelId="{3EC53CA5-45C3-46DA-AC8F-8FBB1AF68A69}" type="pres">
      <dgm:prSet presAssocID="{CF01C897-E6DA-407B-9277-81257A63BCA0}" presName="horzTwo" presStyleCnt="0"/>
      <dgm:spPr/>
    </dgm:pt>
  </dgm:ptLst>
  <dgm:cxnLst>
    <dgm:cxn modelId="{78510263-C12A-4876-9030-DC697DEA4E12}" srcId="{AEEB6EE5-C93C-487A-9823-241DC145648A}" destId="{CF01C897-E6DA-407B-9277-81257A63BCA0}" srcOrd="4" destOrd="0" parTransId="{BD998917-8EFC-427D-873C-A23C2AE66F02}" sibTransId="{33E15CA0-4804-4B02-B7A6-9F400488C20B}"/>
    <dgm:cxn modelId="{0D9164C4-44D8-475F-BB01-6CE9A8A0F37B}" type="presOf" srcId="{CF01C897-E6DA-407B-9277-81257A63BCA0}" destId="{6949F036-8C0B-4033-96A0-29D94C8FF386}" srcOrd="0" destOrd="0" presId="urn:microsoft.com/office/officeart/2005/8/layout/hierarchy4"/>
    <dgm:cxn modelId="{D2B3DEB8-C9A4-4645-8F03-C28FAC9ADD57}" type="presOf" srcId="{A8438FF9-1814-4FE9-BE0E-8EC5B33D78FA}" destId="{567D7E6B-7196-4F45-A0FA-CB266D8EFEE5}" srcOrd="0" destOrd="0" presId="urn:microsoft.com/office/officeart/2005/8/layout/hierarchy4"/>
    <dgm:cxn modelId="{7AC07CA7-0321-4B8D-A3DC-B95DC9D5B70F}" srcId="{880D5E17-8928-4F3C-A110-9EA0D9B0E42F}" destId="{AEEB6EE5-C93C-487A-9823-241DC145648A}" srcOrd="0" destOrd="0" parTransId="{68FBF48C-E7D6-4B52-B211-B145411C40B1}" sibTransId="{B8960767-D913-4DE7-A228-B8C28EA7D2EF}"/>
    <dgm:cxn modelId="{328E4079-DAF1-484C-90A9-544F376C40D2}" type="presOf" srcId="{C45E45D9-9D8B-417F-B9BD-A7D820C05A39}" destId="{417238FE-499D-498B-A36E-8268CC7FAEDE}" srcOrd="0" destOrd="0" presId="urn:microsoft.com/office/officeart/2005/8/layout/hierarchy4"/>
    <dgm:cxn modelId="{0D46754B-E647-4410-9BA1-5F9B0468C4E5}" type="presOf" srcId="{C20CCEF3-9E98-4CE4-84A9-9EE576432FAC}" destId="{C7A51AC4-5E8F-47DB-9138-66D7F896DD07}" srcOrd="0" destOrd="0" presId="urn:microsoft.com/office/officeart/2005/8/layout/hierarchy4"/>
    <dgm:cxn modelId="{BEBB88DE-1FAE-4F52-B4DF-A495DB61178A}" srcId="{AEEB6EE5-C93C-487A-9823-241DC145648A}" destId="{45E9530E-8CFB-4AF6-80AE-17E23716D79F}" srcOrd="0" destOrd="0" parTransId="{A7364E41-6BC9-4261-ADA5-908D22CC546F}" sibTransId="{F9BA8F62-C273-41B3-BE2C-EA95E4AC2B17}"/>
    <dgm:cxn modelId="{3A36622C-A178-412D-9F7D-35148B438F17}" srcId="{AEEB6EE5-C93C-487A-9823-241DC145648A}" destId="{1AD18316-FD8B-4EAD-B167-8A6F619A2EC5}" srcOrd="1" destOrd="0" parTransId="{AC1A78BD-76D4-40D2-B5F0-BC5FB25FFFC9}" sibTransId="{58797941-82D1-44D4-8A92-A167479CD363}"/>
    <dgm:cxn modelId="{EA32DFF0-2D32-4D6C-9061-F43E5E8216F6}" type="presOf" srcId="{45E9530E-8CFB-4AF6-80AE-17E23716D79F}" destId="{9E481FB9-FCCC-462D-B9DB-6CCD16968E5A}" srcOrd="0" destOrd="0" presId="urn:microsoft.com/office/officeart/2005/8/layout/hierarchy4"/>
    <dgm:cxn modelId="{AAC18F4D-E825-46B1-AC5F-FC703868C4F6}" type="presOf" srcId="{AEEB6EE5-C93C-487A-9823-241DC145648A}" destId="{AE7FB80F-76A2-4C12-BADF-C42D7AF09DEA}" srcOrd="0" destOrd="0" presId="urn:microsoft.com/office/officeart/2005/8/layout/hierarchy4"/>
    <dgm:cxn modelId="{D9528332-7CE5-45EE-82C2-6C701422B0B1}" srcId="{AEEB6EE5-C93C-487A-9823-241DC145648A}" destId="{C45E45D9-9D8B-417F-B9BD-A7D820C05A39}" srcOrd="3" destOrd="0" parTransId="{1A93516A-7CB4-40A6-A3F5-B0B00A76597A}" sibTransId="{B2C3D5AB-E4C7-4FEF-BFC8-3E9EFA98C1B5}"/>
    <dgm:cxn modelId="{36D79255-3AC1-4883-9DF3-AAFF27B165F3}" srcId="{45E9530E-8CFB-4AF6-80AE-17E23716D79F}" destId="{C20CCEF3-9E98-4CE4-84A9-9EE576432FAC}" srcOrd="1" destOrd="0" parTransId="{02DB8A1D-0688-4424-B586-7BE756AC0531}" sibTransId="{3F908731-DAEE-471A-8D42-19A16594A2D5}"/>
    <dgm:cxn modelId="{DBA3C539-9891-4A56-8D52-E43A19C8BA0D}" type="presOf" srcId="{880D5E17-8928-4F3C-A110-9EA0D9B0E42F}" destId="{BE370E80-03AC-4C55-B359-7A4EB3C36ACB}" srcOrd="0" destOrd="0" presId="urn:microsoft.com/office/officeart/2005/8/layout/hierarchy4"/>
    <dgm:cxn modelId="{28E91533-EF85-43D1-918A-261B763F1DFC}" srcId="{45E9530E-8CFB-4AF6-80AE-17E23716D79F}" destId="{BC76DE4F-9E0E-427B-BB5D-B71F2C46F931}" srcOrd="0" destOrd="0" parTransId="{BAE44A0B-B3A0-40A0-A607-5A1AF3B24066}" sibTransId="{E8FE3349-122E-4324-902E-B98D92F3691A}"/>
    <dgm:cxn modelId="{910F08D8-A587-491C-80F9-51A50A17BF51}" type="presOf" srcId="{1AD18316-FD8B-4EAD-B167-8A6F619A2EC5}" destId="{1688CDE6-1AC2-4FC2-AF9D-5B678767FB20}" srcOrd="0" destOrd="0" presId="urn:microsoft.com/office/officeart/2005/8/layout/hierarchy4"/>
    <dgm:cxn modelId="{14F2AC9F-D94C-4A04-9DE9-56C974655425}" type="presOf" srcId="{BC76DE4F-9E0E-427B-BB5D-B71F2C46F931}" destId="{34021D49-8E6C-47B9-99C6-8EBBE1C9A2C7}" srcOrd="0" destOrd="0" presId="urn:microsoft.com/office/officeart/2005/8/layout/hierarchy4"/>
    <dgm:cxn modelId="{8D4CAD3A-0F05-44F1-889A-14A05A808C7E}" srcId="{AEEB6EE5-C93C-487A-9823-241DC145648A}" destId="{A8438FF9-1814-4FE9-BE0E-8EC5B33D78FA}" srcOrd="2" destOrd="0" parTransId="{7DB20EB8-9844-4477-BB26-6064E7BAA7DE}" sibTransId="{6A66D4D7-6ED6-4E80-B42D-7405220482F2}"/>
    <dgm:cxn modelId="{30D0D8C7-5DB0-4021-80F1-AD88A2804A19}" type="presParOf" srcId="{BE370E80-03AC-4C55-B359-7A4EB3C36ACB}" destId="{AE214A4E-B716-40C0-AF6D-A24E766D1392}" srcOrd="0" destOrd="0" presId="urn:microsoft.com/office/officeart/2005/8/layout/hierarchy4"/>
    <dgm:cxn modelId="{7CF44863-BE2E-4819-A2B1-1E539F9AD41F}" type="presParOf" srcId="{AE214A4E-B716-40C0-AF6D-A24E766D1392}" destId="{AE7FB80F-76A2-4C12-BADF-C42D7AF09DEA}" srcOrd="0" destOrd="0" presId="urn:microsoft.com/office/officeart/2005/8/layout/hierarchy4"/>
    <dgm:cxn modelId="{D3DD3916-3228-4436-817D-011F820DCBA6}" type="presParOf" srcId="{AE214A4E-B716-40C0-AF6D-A24E766D1392}" destId="{44CE0C6E-753D-4D67-BFF6-A0E9CA7AC8E1}" srcOrd="1" destOrd="0" presId="urn:microsoft.com/office/officeart/2005/8/layout/hierarchy4"/>
    <dgm:cxn modelId="{FBBC7CDD-3201-43FB-BD6D-EEB0D5A904FE}" type="presParOf" srcId="{AE214A4E-B716-40C0-AF6D-A24E766D1392}" destId="{BD6F6CB4-6317-429E-A81F-4B46B5C13895}" srcOrd="2" destOrd="0" presId="urn:microsoft.com/office/officeart/2005/8/layout/hierarchy4"/>
    <dgm:cxn modelId="{ED84B31A-08C6-4F74-86EB-09A63E4625EA}" type="presParOf" srcId="{BD6F6CB4-6317-429E-A81F-4B46B5C13895}" destId="{6147E699-1062-49A7-A712-68E94C8C2639}" srcOrd="0" destOrd="0" presId="urn:microsoft.com/office/officeart/2005/8/layout/hierarchy4"/>
    <dgm:cxn modelId="{9168E2DA-40DA-4FB0-9D4C-E2ED51C5FA62}" type="presParOf" srcId="{6147E699-1062-49A7-A712-68E94C8C2639}" destId="{9E481FB9-FCCC-462D-B9DB-6CCD16968E5A}" srcOrd="0" destOrd="0" presId="urn:microsoft.com/office/officeart/2005/8/layout/hierarchy4"/>
    <dgm:cxn modelId="{645DF54F-DD58-4AF1-B103-59E5FDC47383}" type="presParOf" srcId="{6147E699-1062-49A7-A712-68E94C8C2639}" destId="{9CABE846-1A4A-4694-A58A-0C58E0E49691}" srcOrd="1" destOrd="0" presId="urn:microsoft.com/office/officeart/2005/8/layout/hierarchy4"/>
    <dgm:cxn modelId="{31E89870-C793-4FAF-9B4F-CD224B15C87E}" type="presParOf" srcId="{6147E699-1062-49A7-A712-68E94C8C2639}" destId="{FE83B89C-9BD4-4889-A7BF-69388D6480A1}" srcOrd="2" destOrd="0" presId="urn:microsoft.com/office/officeart/2005/8/layout/hierarchy4"/>
    <dgm:cxn modelId="{25A1C14D-258E-49C7-80E9-B1957E4607A8}" type="presParOf" srcId="{FE83B89C-9BD4-4889-A7BF-69388D6480A1}" destId="{EE242AD0-319A-4818-A050-0B68E79A6E7D}" srcOrd="0" destOrd="0" presId="urn:microsoft.com/office/officeart/2005/8/layout/hierarchy4"/>
    <dgm:cxn modelId="{0A92BD9C-E783-4FAB-8751-C8ABF0D84551}" type="presParOf" srcId="{EE242AD0-319A-4818-A050-0B68E79A6E7D}" destId="{34021D49-8E6C-47B9-99C6-8EBBE1C9A2C7}" srcOrd="0" destOrd="0" presId="urn:microsoft.com/office/officeart/2005/8/layout/hierarchy4"/>
    <dgm:cxn modelId="{083828B6-120C-4838-8B10-528019787DD5}" type="presParOf" srcId="{EE242AD0-319A-4818-A050-0B68E79A6E7D}" destId="{3F98236E-4945-40C2-B025-7CDC99C3681A}" srcOrd="1" destOrd="0" presId="urn:microsoft.com/office/officeart/2005/8/layout/hierarchy4"/>
    <dgm:cxn modelId="{661E9491-79FD-4AE7-AA04-994F6F3E7FEB}" type="presParOf" srcId="{FE83B89C-9BD4-4889-A7BF-69388D6480A1}" destId="{15B30173-DDB4-4DE8-89BA-1E994996397D}" srcOrd="1" destOrd="0" presId="urn:microsoft.com/office/officeart/2005/8/layout/hierarchy4"/>
    <dgm:cxn modelId="{79372FEB-1847-47B4-AD68-80B304AA64CA}" type="presParOf" srcId="{FE83B89C-9BD4-4889-A7BF-69388D6480A1}" destId="{B0B5FF1F-A299-4769-AD81-84CE771EA515}" srcOrd="2" destOrd="0" presId="urn:microsoft.com/office/officeart/2005/8/layout/hierarchy4"/>
    <dgm:cxn modelId="{D82C0EA0-3C68-4F2A-984A-CD19C2C2CCC9}" type="presParOf" srcId="{B0B5FF1F-A299-4769-AD81-84CE771EA515}" destId="{C7A51AC4-5E8F-47DB-9138-66D7F896DD07}" srcOrd="0" destOrd="0" presId="urn:microsoft.com/office/officeart/2005/8/layout/hierarchy4"/>
    <dgm:cxn modelId="{2FF8267F-E872-4B29-98EC-CB7CD83FE445}" type="presParOf" srcId="{B0B5FF1F-A299-4769-AD81-84CE771EA515}" destId="{E30FDF3E-F961-4D47-92D7-46A7C9BFBDA8}" srcOrd="1" destOrd="0" presId="urn:microsoft.com/office/officeart/2005/8/layout/hierarchy4"/>
    <dgm:cxn modelId="{6310A52E-E687-48E3-BEC6-220CA0F5FBF9}" type="presParOf" srcId="{BD6F6CB4-6317-429E-A81F-4B46B5C13895}" destId="{24D33B86-70F9-43E2-AB75-678A0694FAAD}" srcOrd="1" destOrd="0" presId="urn:microsoft.com/office/officeart/2005/8/layout/hierarchy4"/>
    <dgm:cxn modelId="{9B344EE2-D751-44D9-A3A2-410E179425B2}" type="presParOf" srcId="{BD6F6CB4-6317-429E-A81F-4B46B5C13895}" destId="{EEE6B659-0601-4A02-B2A9-30DADBE291A3}" srcOrd="2" destOrd="0" presId="urn:microsoft.com/office/officeart/2005/8/layout/hierarchy4"/>
    <dgm:cxn modelId="{2B9C6F6B-18CE-41B8-9F6C-B8C9AC3C5C57}" type="presParOf" srcId="{EEE6B659-0601-4A02-B2A9-30DADBE291A3}" destId="{1688CDE6-1AC2-4FC2-AF9D-5B678767FB20}" srcOrd="0" destOrd="0" presId="urn:microsoft.com/office/officeart/2005/8/layout/hierarchy4"/>
    <dgm:cxn modelId="{D992CC60-1E59-4959-9D92-1E21CBAFDE4C}" type="presParOf" srcId="{EEE6B659-0601-4A02-B2A9-30DADBE291A3}" destId="{2F8C02FD-4B3F-457E-9AFF-17F05B07728F}" srcOrd="1" destOrd="0" presId="urn:microsoft.com/office/officeart/2005/8/layout/hierarchy4"/>
    <dgm:cxn modelId="{ADB5EB25-C9E2-4415-8EB3-6742005F164D}" type="presParOf" srcId="{BD6F6CB4-6317-429E-A81F-4B46B5C13895}" destId="{3C4948A1-7C25-496F-904B-953CFE00278E}" srcOrd="3" destOrd="0" presId="urn:microsoft.com/office/officeart/2005/8/layout/hierarchy4"/>
    <dgm:cxn modelId="{D348CA9E-DC33-45B0-80E3-6F1320E4D387}" type="presParOf" srcId="{BD6F6CB4-6317-429E-A81F-4B46B5C13895}" destId="{1C54BC92-1B25-4A6D-BFD6-EB0402F891EC}" srcOrd="4" destOrd="0" presId="urn:microsoft.com/office/officeart/2005/8/layout/hierarchy4"/>
    <dgm:cxn modelId="{55363317-AB22-4328-8A32-4926A99DF8F3}" type="presParOf" srcId="{1C54BC92-1B25-4A6D-BFD6-EB0402F891EC}" destId="{567D7E6B-7196-4F45-A0FA-CB266D8EFEE5}" srcOrd="0" destOrd="0" presId="urn:microsoft.com/office/officeart/2005/8/layout/hierarchy4"/>
    <dgm:cxn modelId="{B0A1119C-A968-4DA1-B4BA-27D1A57C0F5A}" type="presParOf" srcId="{1C54BC92-1B25-4A6D-BFD6-EB0402F891EC}" destId="{CDEE82FF-9403-4B84-AB3D-A56FF31DDCD2}" srcOrd="1" destOrd="0" presId="urn:microsoft.com/office/officeart/2005/8/layout/hierarchy4"/>
    <dgm:cxn modelId="{11FCAB75-0647-4F23-967A-EA8D19E0C06A}" type="presParOf" srcId="{BD6F6CB4-6317-429E-A81F-4B46B5C13895}" destId="{AF6A22F9-0F6B-474E-90EA-FA09D9E2E8BB}" srcOrd="5" destOrd="0" presId="urn:microsoft.com/office/officeart/2005/8/layout/hierarchy4"/>
    <dgm:cxn modelId="{99949BFE-1F81-41F4-B515-E4E84E8B769F}" type="presParOf" srcId="{BD6F6CB4-6317-429E-A81F-4B46B5C13895}" destId="{B8DD9903-8F0D-43EA-A33E-40299BF6B5CC}" srcOrd="6" destOrd="0" presId="urn:microsoft.com/office/officeart/2005/8/layout/hierarchy4"/>
    <dgm:cxn modelId="{2A094E0E-6155-4E3E-BF86-9AB003BEFD7F}" type="presParOf" srcId="{B8DD9903-8F0D-43EA-A33E-40299BF6B5CC}" destId="{417238FE-499D-498B-A36E-8268CC7FAEDE}" srcOrd="0" destOrd="0" presId="urn:microsoft.com/office/officeart/2005/8/layout/hierarchy4"/>
    <dgm:cxn modelId="{937E658E-8EBC-4D4D-93D1-0C9F1FA9DFCA}" type="presParOf" srcId="{B8DD9903-8F0D-43EA-A33E-40299BF6B5CC}" destId="{3B37B819-08C5-4AA4-8B99-9C638F9ED5CD}" srcOrd="1" destOrd="0" presId="urn:microsoft.com/office/officeart/2005/8/layout/hierarchy4"/>
    <dgm:cxn modelId="{87E3E47D-0114-4850-8AC8-30ECF9478FDF}" type="presParOf" srcId="{BD6F6CB4-6317-429E-A81F-4B46B5C13895}" destId="{6DF92515-BFAF-45F6-B209-8CFCD5B38A07}" srcOrd="7" destOrd="0" presId="urn:microsoft.com/office/officeart/2005/8/layout/hierarchy4"/>
    <dgm:cxn modelId="{6621076F-3939-4D4B-BEE9-01A34D1C2AAC}" type="presParOf" srcId="{BD6F6CB4-6317-429E-A81F-4B46B5C13895}" destId="{9CD75C9B-527E-4EFF-866A-9C216FBC582C}" srcOrd="8" destOrd="0" presId="urn:microsoft.com/office/officeart/2005/8/layout/hierarchy4"/>
    <dgm:cxn modelId="{763EF21E-A412-4CEA-834F-6DBC877114E9}" type="presParOf" srcId="{9CD75C9B-527E-4EFF-866A-9C216FBC582C}" destId="{6949F036-8C0B-4033-96A0-29D94C8FF386}" srcOrd="0" destOrd="0" presId="urn:microsoft.com/office/officeart/2005/8/layout/hierarchy4"/>
    <dgm:cxn modelId="{E183236B-BA71-4B02-9234-22EB06A237C8}" type="presParOf" srcId="{9CD75C9B-527E-4EFF-866A-9C216FBC582C}" destId="{3EC53CA5-45C3-46DA-AC8F-8FBB1AF68A6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8CE09-6241-44EE-A682-86F4A4EB53E8}">
      <dsp:nvSpPr>
        <dsp:cNvPr id="0" name=""/>
        <dsp:cNvSpPr/>
      </dsp:nvSpPr>
      <dsp:spPr>
        <a:xfrm>
          <a:off x="3901" y="251"/>
          <a:ext cx="9712268" cy="18839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/>
            <a:t>Dirección General Edilicia</a:t>
          </a:r>
          <a:endParaRPr lang="es-AR" sz="4400" kern="1200" dirty="0"/>
        </a:p>
      </dsp:txBody>
      <dsp:txXfrm>
        <a:off x="59081" y="55431"/>
        <a:ext cx="9601908" cy="1773625"/>
      </dsp:txXfrm>
    </dsp:sp>
    <dsp:sp modelId="{B6B6302E-649E-4717-8BA2-0A581E0A4D2E}">
      <dsp:nvSpPr>
        <dsp:cNvPr id="0" name=""/>
        <dsp:cNvSpPr/>
      </dsp:nvSpPr>
      <dsp:spPr>
        <a:xfrm>
          <a:off x="3901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Dirección</a:t>
          </a:r>
          <a:endParaRPr lang="es-AR" sz="2100" kern="1200"/>
        </a:p>
      </dsp:txBody>
      <dsp:txXfrm>
        <a:off x="57211" y="2192433"/>
        <a:ext cx="1713520" cy="1777365"/>
      </dsp:txXfrm>
    </dsp:sp>
    <dsp:sp modelId="{9083B97B-2078-4B7D-B13C-65598DDE5B0F}">
      <dsp:nvSpPr>
        <dsp:cNvPr id="0" name=""/>
        <dsp:cNvSpPr/>
      </dsp:nvSpPr>
      <dsp:spPr>
        <a:xfrm>
          <a:off x="1976933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Mesa de Ayuda</a:t>
          </a:r>
          <a:endParaRPr lang="es-AR" sz="2100" kern="1200"/>
        </a:p>
      </dsp:txBody>
      <dsp:txXfrm>
        <a:off x="2030243" y="2192433"/>
        <a:ext cx="1713520" cy="1777365"/>
      </dsp:txXfrm>
    </dsp:sp>
    <dsp:sp modelId="{FFBA113E-1EB8-4860-8267-55A99254B016}">
      <dsp:nvSpPr>
        <dsp:cNvPr id="0" name=""/>
        <dsp:cNvSpPr/>
      </dsp:nvSpPr>
      <dsp:spPr>
        <a:xfrm>
          <a:off x="3949965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Planificación y Control</a:t>
          </a:r>
          <a:endParaRPr lang="es-AR" sz="2100" kern="1200"/>
        </a:p>
      </dsp:txBody>
      <dsp:txXfrm>
        <a:off x="4003275" y="2192433"/>
        <a:ext cx="1713520" cy="1777365"/>
      </dsp:txXfrm>
    </dsp:sp>
    <dsp:sp modelId="{95B69F3B-899F-417F-8251-C1D3BF790D5F}">
      <dsp:nvSpPr>
        <dsp:cNvPr id="0" name=""/>
        <dsp:cNvSpPr/>
      </dsp:nvSpPr>
      <dsp:spPr>
        <a:xfrm>
          <a:off x="5922997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Logística</a:t>
          </a:r>
          <a:endParaRPr lang="es-AR" sz="2100" kern="1200"/>
        </a:p>
      </dsp:txBody>
      <dsp:txXfrm>
        <a:off x="5976307" y="2192433"/>
        <a:ext cx="1713520" cy="1777365"/>
      </dsp:txXfrm>
    </dsp:sp>
    <dsp:sp modelId="{F478E5A7-E270-4C91-80EE-6E20242257FF}">
      <dsp:nvSpPr>
        <dsp:cNvPr id="0" name=""/>
        <dsp:cNvSpPr/>
      </dsp:nvSpPr>
      <dsp:spPr>
        <a:xfrm>
          <a:off x="7896029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Administración</a:t>
          </a:r>
          <a:endParaRPr lang="es-AR" sz="2100" kern="1200"/>
        </a:p>
      </dsp:txBody>
      <dsp:txXfrm>
        <a:off x="7949339" y="2192433"/>
        <a:ext cx="1713520" cy="1777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FB80F-76A2-4C12-BADF-C42D7AF09DEA}">
      <dsp:nvSpPr>
        <dsp:cNvPr id="0" name=""/>
        <dsp:cNvSpPr/>
      </dsp:nvSpPr>
      <dsp:spPr>
        <a:xfrm>
          <a:off x="1570" y="604"/>
          <a:ext cx="9716929" cy="12297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700" kern="1200" smtClean="0"/>
            <a:t>Dirección General Edilicia</a:t>
          </a:r>
          <a:endParaRPr lang="es-AR" sz="5700" kern="1200"/>
        </a:p>
      </dsp:txBody>
      <dsp:txXfrm>
        <a:off x="37589" y="36623"/>
        <a:ext cx="9644891" cy="1157758"/>
      </dsp:txXfrm>
    </dsp:sp>
    <dsp:sp modelId="{9E481FB9-FCCC-462D-B9DB-6CCD16968E5A}">
      <dsp:nvSpPr>
        <dsp:cNvPr id="0" name=""/>
        <dsp:cNvSpPr/>
      </dsp:nvSpPr>
      <dsp:spPr>
        <a:xfrm>
          <a:off x="1570" y="1396781"/>
          <a:ext cx="3111001" cy="12297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smtClean="0"/>
            <a:t>Servicios Generales</a:t>
          </a:r>
          <a:endParaRPr lang="es-AR" sz="1700" kern="1200"/>
        </a:p>
      </dsp:txBody>
      <dsp:txXfrm>
        <a:off x="37589" y="1432800"/>
        <a:ext cx="3038963" cy="1157758"/>
      </dsp:txXfrm>
    </dsp:sp>
    <dsp:sp modelId="{34021D49-8E6C-47B9-99C6-8EBBE1C9A2C7}">
      <dsp:nvSpPr>
        <dsp:cNvPr id="0" name=""/>
        <dsp:cNvSpPr/>
      </dsp:nvSpPr>
      <dsp:spPr>
        <a:xfrm>
          <a:off x="1570" y="2792958"/>
          <a:ext cx="1523507" cy="1229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smtClean="0"/>
            <a:t>Control de Accesos</a:t>
          </a:r>
          <a:endParaRPr lang="es-AR" sz="1700" kern="1200"/>
        </a:p>
      </dsp:txBody>
      <dsp:txXfrm>
        <a:off x="37589" y="2828977"/>
        <a:ext cx="1451469" cy="1157758"/>
      </dsp:txXfrm>
    </dsp:sp>
    <dsp:sp modelId="{C7A51AC4-5E8F-47DB-9138-66D7F896DD07}">
      <dsp:nvSpPr>
        <dsp:cNvPr id="0" name=""/>
        <dsp:cNvSpPr/>
      </dsp:nvSpPr>
      <dsp:spPr>
        <a:xfrm>
          <a:off x="1589065" y="2792958"/>
          <a:ext cx="1523507" cy="1229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smtClean="0"/>
            <a:t>Limpieza</a:t>
          </a:r>
          <a:endParaRPr lang="es-AR" sz="1700" kern="1200"/>
        </a:p>
      </dsp:txBody>
      <dsp:txXfrm>
        <a:off x="1625084" y="2828977"/>
        <a:ext cx="1451469" cy="1157758"/>
      </dsp:txXfrm>
    </dsp:sp>
    <dsp:sp modelId="{1688CDE6-1AC2-4FC2-AF9D-5B678767FB20}">
      <dsp:nvSpPr>
        <dsp:cNvPr id="0" name=""/>
        <dsp:cNvSpPr/>
      </dsp:nvSpPr>
      <dsp:spPr>
        <a:xfrm>
          <a:off x="3240547" y="1396781"/>
          <a:ext cx="1523507" cy="12297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smtClean="0"/>
            <a:t>Espacios Físicos</a:t>
          </a:r>
          <a:endParaRPr lang="es-AR" sz="1700" kern="1200"/>
        </a:p>
      </dsp:txBody>
      <dsp:txXfrm>
        <a:off x="3276566" y="1432800"/>
        <a:ext cx="1451469" cy="1157758"/>
      </dsp:txXfrm>
    </dsp:sp>
    <dsp:sp modelId="{567D7E6B-7196-4F45-A0FA-CB266D8EFEE5}">
      <dsp:nvSpPr>
        <dsp:cNvPr id="0" name=""/>
        <dsp:cNvSpPr/>
      </dsp:nvSpPr>
      <dsp:spPr>
        <a:xfrm>
          <a:off x="4892029" y="1396781"/>
          <a:ext cx="1523507" cy="12297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smtClean="0"/>
            <a:t>Seguridad</a:t>
          </a:r>
          <a:endParaRPr lang="es-AR" sz="1700" kern="1200"/>
        </a:p>
      </dsp:txBody>
      <dsp:txXfrm>
        <a:off x="4928048" y="1432800"/>
        <a:ext cx="1451469" cy="1157758"/>
      </dsp:txXfrm>
    </dsp:sp>
    <dsp:sp modelId="{417238FE-499D-498B-A36E-8268CC7FAEDE}">
      <dsp:nvSpPr>
        <dsp:cNvPr id="0" name=""/>
        <dsp:cNvSpPr/>
      </dsp:nvSpPr>
      <dsp:spPr>
        <a:xfrm>
          <a:off x="6543510" y="1396781"/>
          <a:ext cx="1523507" cy="12297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smtClean="0"/>
            <a:t>Mantenimiento</a:t>
          </a:r>
          <a:endParaRPr lang="es-AR" sz="1700" kern="1200"/>
        </a:p>
      </dsp:txBody>
      <dsp:txXfrm>
        <a:off x="6579529" y="1432800"/>
        <a:ext cx="1451469" cy="1157758"/>
      </dsp:txXfrm>
    </dsp:sp>
    <dsp:sp modelId="{6949F036-8C0B-4033-96A0-29D94C8FF386}">
      <dsp:nvSpPr>
        <dsp:cNvPr id="0" name=""/>
        <dsp:cNvSpPr/>
      </dsp:nvSpPr>
      <dsp:spPr>
        <a:xfrm>
          <a:off x="8194992" y="1396781"/>
          <a:ext cx="1523507" cy="12297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smtClean="0"/>
            <a:t>Higiene y Seguridad</a:t>
          </a:r>
          <a:endParaRPr lang="es-AR" sz="1700" kern="1200"/>
        </a:p>
      </dsp:txBody>
      <dsp:txXfrm>
        <a:off x="8231011" y="1432800"/>
        <a:ext cx="1451469" cy="1157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Dirección general edilicia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Organización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Cobertura, Personas y Funciones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Áreas de control: Organización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823254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1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224608"/>
            <a:ext cx="9720072" cy="1159692"/>
          </a:xfrm>
        </p:spPr>
        <p:txBody>
          <a:bodyPr>
            <a:normAutofit/>
          </a:bodyPr>
          <a:lstStyle/>
          <a:p>
            <a:r>
              <a:rPr lang="es-ES" sz="4000" dirty="0" smtClean="0"/>
              <a:t>Áreas </a:t>
            </a:r>
            <a:r>
              <a:rPr lang="es-ES" sz="4000" dirty="0"/>
              <a:t>de control: </a:t>
            </a:r>
            <a:r>
              <a:rPr lang="es-ES" sz="4000" dirty="0" smtClean="0"/>
              <a:t>cobertura, Personas y Funciones</a:t>
            </a:r>
            <a:endParaRPr lang="es-AR" sz="4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555808"/>
              </p:ext>
            </p:extLst>
          </p:nvPr>
        </p:nvGraphicFramePr>
        <p:xfrm>
          <a:off x="1024128" y="1278793"/>
          <a:ext cx="9720263" cy="53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933"/>
                <a:gridCol w="3797300"/>
                <a:gridCol w="413403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Área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smtClean="0"/>
                        <a:t>Coberturas, Personas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Funciones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Dirección (3)</a:t>
                      </a:r>
                      <a:endParaRPr lang="es-AR" sz="1100" dirty="0" smtClean="0"/>
                    </a:p>
                    <a:p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 smtClean="0"/>
                        <a:t>Desarrollar programas de supervisión, evaluación y control de personal a cargo.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Todos los días. Rotativos. (10-18): 3.</a:t>
                      </a:r>
                      <a:endParaRPr lang="es-A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-Administrar y supervisar el recurso humano a cargo.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-Gestionar programas de</a:t>
                      </a:r>
                      <a:r>
                        <a:rPr lang="es-ES" sz="1100" baseline="0" dirty="0" smtClean="0"/>
                        <a:t> corrección mantenimiento, seguridad, conservación y supervisión del inmueble y sus instalaciones.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/>
                        <a:t>-Articular entre las áreas y con proveedores externos.</a:t>
                      </a:r>
                      <a:endParaRPr lang="es-AR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Mesa de Ayuda (8)</a:t>
                      </a:r>
                      <a:endParaRPr lang="es-AR" sz="1100" dirty="0" smtClean="0"/>
                    </a:p>
                    <a:p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 smtClean="0"/>
                        <a:t>Canalizar pedidos y reclamos del CCK. Reclamos operativos.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Lun a Vie (10-18): 1.</a:t>
                      </a:r>
                      <a:endParaRPr lang="es-AR" sz="11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Lun a Vie (7-15): 2.</a:t>
                      </a:r>
                      <a:endParaRPr lang="es-AR" sz="11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Lun a Vie (15-23): 2.</a:t>
                      </a:r>
                      <a:endParaRPr lang="es-AR" sz="11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/>
                        <a:t>Sab</a:t>
                      </a:r>
                      <a:r>
                        <a:rPr lang="es-ES" sz="1100" dirty="0" smtClean="0"/>
                        <a:t>, </a:t>
                      </a:r>
                      <a:r>
                        <a:rPr lang="es-ES" sz="1100" dirty="0" err="1" smtClean="0"/>
                        <a:t>Dom</a:t>
                      </a:r>
                      <a:r>
                        <a:rPr lang="es-ES" sz="1100" dirty="0" smtClean="0"/>
                        <a:t> y Fer. Rotativos. (7-24): 3.</a:t>
                      </a:r>
                      <a:endParaRPr lang="es-A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-Armado</a:t>
                      </a:r>
                      <a:r>
                        <a:rPr lang="es-ES" sz="1100" baseline="0" dirty="0" smtClean="0"/>
                        <a:t> de agenda.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/>
                        <a:t>-Carga de pedidos y reclamos.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/>
                        <a:t>-Seguimiento de pendientes (programados y no programados).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/>
                        <a:t>-Atención telefónica, </a:t>
                      </a:r>
                      <a:r>
                        <a:rPr lang="es-ES" sz="1100" baseline="0" dirty="0" err="1" smtClean="0"/>
                        <a:t>handies</a:t>
                      </a:r>
                      <a:r>
                        <a:rPr lang="es-ES" sz="1100" baseline="0" dirty="0" smtClean="0"/>
                        <a:t>, emails externos e internos del área, atención persona, etc.</a:t>
                      </a:r>
                      <a:endParaRPr lang="es-AR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Planificación y Control (9)</a:t>
                      </a:r>
                      <a:endParaRPr lang="es-AR" sz="1100" dirty="0" smtClean="0"/>
                    </a:p>
                    <a:p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b="1" i="0" dirty="0" smtClean="0"/>
                        <a:t>Calidad, proceso, desarrollo de sistemas y monitoreo.</a:t>
                      </a:r>
                    </a:p>
                    <a:p>
                      <a:r>
                        <a:rPr lang="es-AR" sz="1100" dirty="0" smtClean="0"/>
                        <a:t>Lun a Vie (10-18): 3.</a:t>
                      </a:r>
                    </a:p>
                    <a:p>
                      <a:r>
                        <a:rPr lang="es-AR" sz="1100" dirty="0" smtClean="0"/>
                        <a:t>Lun a Vie (8-16): 3.</a:t>
                      </a:r>
                    </a:p>
                    <a:p>
                      <a:r>
                        <a:rPr lang="es-AR" sz="1100" dirty="0" smtClean="0"/>
                        <a:t>Lun a Vie (16-23): 1.</a:t>
                      </a:r>
                    </a:p>
                    <a:p>
                      <a:r>
                        <a:rPr lang="es-AR" sz="1100" dirty="0" err="1" smtClean="0"/>
                        <a:t>Sab</a:t>
                      </a:r>
                      <a:r>
                        <a:rPr lang="es-AR" sz="1100" dirty="0" smtClean="0"/>
                        <a:t>, </a:t>
                      </a:r>
                      <a:r>
                        <a:rPr lang="es-AR" sz="1100" dirty="0" err="1" smtClean="0"/>
                        <a:t>Dom</a:t>
                      </a:r>
                      <a:r>
                        <a:rPr lang="es-AR" sz="1100" dirty="0" smtClean="0"/>
                        <a:t> y Fer. Rotativos. (7-24):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-Controlar,</a:t>
                      </a:r>
                      <a:r>
                        <a:rPr lang="es-ES" sz="1100" baseline="0" dirty="0" smtClean="0"/>
                        <a:t> optimizar y adaptar los sistemas lumínicos y de control de edificio.</a:t>
                      </a:r>
                    </a:p>
                    <a:p>
                      <a:r>
                        <a:rPr lang="es-ES" sz="1100" baseline="0" dirty="0" smtClean="0"/>
                        <a:t>-Realizar inventario de todos los bienes y equipos.</a:t>
                      </a:r>
                    </a:p>
                    <a:p>
                      <a:r>
                        <a:rPr lang="es-ES" sz="1100" baseline="0" dirty="0" smtClean="0"/>
                        <a:t>-Planificar, normalizar procesos y procedimientos inherentes al área.</a:t>
                      </a:r>
                    </a:p>
                    <a:p>
                      <a:r>
                        <a:rPr lang="es-ES" sz="1100" baseline="0" dirty="0" smtClean="0"/>
                        <a:t>-Desarrollo, programación y mantenimiento de softwares del área.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Logística (15)</a:t>
                      </a:r>
                      <a:endParaRPr lang="es-AR" sz="1100" dirty="0" smtClean="0"/>
                    </a:p>
                    <a:p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b="1" dirty="0" smtClean="0"/>
                        <a:t>Brindar apoyo logístico en acciones operativas a todas las áreas de la DGE.</a:t>
                      </a:r>
                    </a:p>
                    <a:p>
                      <a:r>
                        <a:rPr lang="es-AR" sz="1100" dirty="0" smtClean="0"/>
                        <a:t>Lun a Vie. Rotativo. (10-18): 1.</a:t>
                      </a:r>
                    </a:p>
                    <a:p>
                      <a:r>
                        <a:rPr lang="es-AR" sz="1100" dirty="0" smtClean="0"/>
                        <a:t>Lun a Vie. (7-15): 4.</a:t>
                      </a:r>
                    </a:p>
                    <a:p>
                      <a:r>
                        <a:rPr lang="es-AR" sz="1100" dirty="0" smtClean="0"/>
                        <a:t>Lun a Vie. (16-24): 4.</a:t>
                      </a:r>
                    </a:p>
                    <a:p>
                      <a:r>
                        <a:rPr lang="es-AR" sz="1100" dirty="0" err="1" smtClean="0"/>
                        <a:t>Sab</a:t>
                      </a:r>
                      <a:r>
                        <a:rPr lang="es-AR" sz="1100" dirty="0" smtClean="0"/>
                        <a:t>, </a:t>
                      </a:r>
                      <a:r>
                        <a:rPr lang="es-AR" sz="1100" dirty="0" err="1" smtClean="0"/>
                        <a:t>Dom</a:t>
                      </a:r>
                      <a:r>
                        <a:rPr lang="es-AR" sz="1100" dirty="0" smtClean="0"/>
                        <a:t> y Fer. Rotativos. (7-24):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-Garantizar el correcto funcionamiento de</a:t>
                      </a:r>
                      <a:r>
                        <a:rPr lang="es-ES" sz="1100" baseline="0" dirty="0" smtClean="0"/>
                        <a:t> las instalaciones del edificio.</a:t>
                      </a:r>
                      <a:endParaRPr lang="es-ES" sz="1100" dirty="0" smtClean="0"/>
                    </a:p>
                    <a:p>
                      <a:r>
                        <a:rPr lang="es-ES" sz="1100" dirty="0" smtClean="0"/>
                        <a:t>-Garantizar la eficiencia en el desarrollo</a:t>
                      </a:r>
                      <a:r>
                        <a:rPr lang="es-ES" sz="1100" baseline="0" dirty="0" smtClean="0"/>
                        <a:t> de los eventos, muestras y el ingreso de visitas.</a:t>
                      </a:r>
                    </a:p>
                    <a:p>
                      <a:r>
                        <a:rPr lang="es-ES" sz="1100" baseline="0" dirty="0" smtClean="0"/>
                        <a:t>-Canalizar acciones y registrarlas a pedido de mesa de ayuda. Tal como: </a:t>
                      </a:r>
                      <a:r>
                        <a:rPr lang="es-ES" sz="1100" baseline="0" dirty="0" err="1" smtClean="0"/>
                        <a:t>Mov</a:t>
                      </a:r>
                      <a:r>
                        <a:rPr lang="es-ES" sz="1100" baseline="0" dirty="0" smtClean="0"/>
                        <a:t>. vallas y cartelería, </a:t>
                      </a:r>
                      <a:r>
                        <a:rPr lang="es-ES" sz="1100" baseline="0" dirty="0" err="1" smtClean="0"/>
                        <a:t>mov</a:t>
                      </a:r>
                      <a:r>
                        <a:rPr lang="es-ES" sz="1100" baseline="0" dirty="0" smtClean="0"/>
                        <a:t>. mobiliario, apertura de ventanas, regados, cortado de césped, etc.</a:t>
                      </a:r>
                      <a:endParaRPr lang="es-AR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Administración (5)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1" dirty="0" smtClean="0"/>
                        <a:t>Regularizar</a:t>
                      </a:r>
                      <a:r>
                        <a:rPr lang="es-ES" sz="1100" b="1" baseline="0" dirty="0" smtClean="0"/>
                        <a:t> y estandarizar las acciones de control de gestión y resultados.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Administración.</a:t>
                      </a:r>
                      <a:r>
                        <a:rPr lang="es-ES" sz="1100" baseline="0" dirty="0" smtClean="0"/>
                        <a:t> Lun a Vie. Rotativos (8-18): 5.</a:t>
                      </a:r>
                      <a:endParaRPr lang="es-E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-Armado de pliegos.</a:t>
                      </a:r>
                    </a:p>
                    <a:p>
                      <a:r>
                        <a:rPr lang="es-ES" sz="1100" dirty="0" smtClean="0"/>
                        <a:t>-Armado</a:t>
                      </a:r>
                      <a:r>
                        <a:rPr lang="es-ES" sz="1100" baseline="0" dirty="0" smtClean="0"/>
                        <a:t> de rendiciones.</a:t>
                      </a:r>
                    </a:p>
                    <a:p>
                      <a:r>
                        <a:rPr lang="es-ES" sz="1100" baseline="0" dirty="0" smtClean="0"/>
                        <a:t>-Búsqueda de presupuestos.</a:t>
                      </a:r>
                    </a:p>
                    <a:p>
                      <a:r>
                        <a:rPr lang="es-ES" sz="1100" baseline="0" dirty="0" smtClean="0"/>
                        <a:t>-Armados de notas y memos.</a:t>
                      </a:r>
                    </a:p>
                    <a:p>
                      <a:r>
                        <a:rPr lang="es-ES" sz="1100" baseline="0" dirty="0" smtClean="0"/>
                        <a:t>-Gestión de pase.</a:t>
                      </a:r>
                    </a:p>
                    <a:p>
                      <a:r>
                        <a:rPr lang="es-ES" sz="1100" baseline="0" dirty="0" smtClean="0"/>
                        <a:t>-Informes internos y caja chica.</a:t>
                      </a:r>
                      <a:endParaRPr lang="es-AR" sz="11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0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Áreas OPERATIVAS: Organización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125827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1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8941" y="132081"/>
            <a:ext cx="9720072" cy="108712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Áreas operativas: cobertura, Personas y Funciones </a:t>
            </a:r>
            <a:endParaRPr lang="es-AR" sz="4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93700"/>
              </p:ext>
            </p:extLst>
          </p:nvPr>
        </p:nvGraphicFramePr>
        <p:xfrm>
          <a:off x="1018750" y="1219201"/>
          <a:ext cx="9720263" cy="546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685"/>
                <a:gridCol w="4129289"/>
                <a:gridCol w="4129289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Cobertura, Personas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Funciones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Servicios</a:t>
                      </a:r>
                      <a:r>
                        <a:rPr lang="es-ES" sz="1050" baseline="0" dirty="0" smtClean="0"/>
                        <a:t> Generales </a:t>
                      </a:r>
                      <a:r>
                        <a:rPr lang="es-ES" sz="1050" baseline="0" smtClean="0"/>
                        <a:t>(22)</a:t>
                      </a:r>
                      <a:endParaRPr lang="es-AR" sz="1050" dirty="0" smtClean="0"/>
                    </a:p>
                    <a:p>
                      <a:endParaRPr lang="es-A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1" dirty="0" smtClean="0"/>
                        <a:t>Gestionar y administrar</a:t>
                      </a:r>
                      <a:r>
                        <a:rPr lang="es-ES" sz="1050" b="1" baseline="0" dirty="0" smtClean="0"/>
                        <a:t> los recursos para cubrir las necesidades técnicas del área. </a:t>
                      </a:r>
                      <a:r>
                        <a:rPr lang="es-ES" sz="1050" b="1" dirty="0" smtClean="0"/>
                        <a:t>Supervisar la actividad de limpieza.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Limpieza.</a:t>
                      </a:r>
                      <a:r>
                        <a:rPr lang="es-ES" sz="1050" baseline="0" dirty="0" smtClean="0"/>
                        <a:t> Lun a Vie. Rotativos. (6-24): 4.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Limpieza. </a:t>
                      </a:r>
                      <a:r>
                        <a:rPr lang="es-ES" sz="1050" baseline="0" dirty="0" err="1" smtClean="0"/>
                        <a:t>Sab</a:t>
                      </a:r>
                      <a:r>
                        <a:rPr lang="es-ES" sz="1050" baseline="0" dirty="0" smtClean="0"/>
                        <a:t>, </a:t>
                      </a:r>
                      <a:r>
                        <a:rPr lang="es-ES" sz="1050" baseline="0" dirty="0" err="1" smtClean="0"/>
                        <a:t>Dom</a:t>
                      </a:r>
                      <a:r>
                        <a:rPr lang="es-ES" sz="1050" baseline="0" dirty="0" smtClean="0"/>
                        <a:t> y Fer. Rotativos (6-24): 2.</a:t>
                      </a:r>
                      <a:endParaRPr lang="es-ES" sz="105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Control Acceso A,B.</a:t>
                      </a:r>
                      <a:r>
                        <a:rPr lang="es-ES" sz="1050" baseline="0" dirty="0" smtClean="0"/>
                        <a:t> Lun a Vie. Rotativos (7-17): 6.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Control Acceso A,B.</a:t>
                      </a:r>
                      <a:r>
                        <a:rPr lang="es-ES" sz="1050" baseline="0" dirty="0" smtClean="0"/>
                        <a:t> Lun a Vie. Rotativos (15-23): 4.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Control Acceso A,B.</a:t>
                      </a:r>
                      <a:r>
                        <a:rPr lang="es-ES" sz="1050" baseline="0" dirty="0" smtClean="0"/>
                        <a:t> </a:t>
                      </a:r>
                      <a:r>
                        <a:rPr lang="es-ES" sz="1050" baseline="0" dirty="0" err="1" smtClean="0"/>
                        <a:t>Sab</a:t>
                      </a:r>
                      <a:r>
                        <a:rPr lang="es-ES" sz="1050" baseline="0" dirty="0" smtClean="0"/>
                        <a:t>, </a:t>
                      </a:r>
                      <a:r>
                        <a:rPr lang="es-ES" sz="1050" baseline="0" dirty="0" err="1" smtClean="0"/>
                        <a:t>Dom</a:t>
                      </a:r>
                      <a:r>
                        <a:rPr lang="es-ES" sz="1050" baseline="0" dirty="0" smtClean="0"/>
                        <a:t> y Fer. Rotativos (7-24):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-Supervisar ingresos</a:t>
                      </a:r>
                      <a:r>
                        <a:rPr lang="es-ES" sz="1050" baseline="0" dirty="0" smtClean="0"/>
                        <a:t> y egresos de personas, materiales, herramientas, maquinas y otros efectos.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-Asegurar la limpieza y el orden de los espacios y bienes.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-Realizar inspecciones diarias.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-Coordinar y supervisar el proveedor de limpieza contratado.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-Coordinar y supervisar empresas de otros servicios generales (agua en </a:t>
                      </a:r>
                      <a:r>
                        <a:rPr lang="es-ES" sz="1050" baseline="0" dirty="0" err="1" smtClean="0"/>
                        <a:t>dispensers</a:t>
                      </a:r>
                      <a:r>
                        <a:rPr lang="es-ES" sz="1050" baseline="0" dirty="0" smtClean="0"/>
                        <a:t>, telefonía celular, etc)</a:t>
                      </a:r>
                      <a:endParaRPr lang="es-ES" sz="105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Espacios Físicos</a:t>
                      </a:r>
                      <a:r>
                        <a:rPr lang="es-ES" sz="1050" baseline="0" dirty="0" smtClean="0"/>
                        <a:t> (11)</a:t>
                      </a:r>
                      <a:endParaRPr lang="es-A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1" dirty="0" smtClean="0"/>
                        <a:t>Solución temática de los espacios físicos y adecuación edilicia.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Lun a Vie (8-16): 2.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Lun a Vie (9-17): 2.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Lun a Vie (10-18): 5.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err="1" smtClean="0"/>
                        <a:t>Sab</a:t>
                      </a:r>
                      <a:r>
                        <a:rPr lang="es-ES" sz="1050" dirty="0" smtClean="0"/>
                        <a:t>, </a:t>
                      </a:r>
                      <a:r>
                        <a:rPr lang="es-ES" sz="1050" dirty="0" err="1" smtClean="0"/>
                        <a:t>Dom</a:t>
                      </a:r>
                      <a:r>
                        <a:rPr lang="es-ES" sz="1050" baseline="0" dirty="0" smtClean="0"/>
                        <a:t> y Fer. Rotativos. (7-24):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-Montajes y desmontajes.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-Modificación de oficinas.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-Atención de proyectos especiales.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-Aprobación de proyectos externos.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-Asistencia técnica para eventos artísticos y eventos protocolares.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Seguridad (5)</a:t>
                      </a:r>
                      <a:endParaRPr lang="es-A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1" dirty="0" smtClean="0"/>
                        <a:t>Proteger y resguardar los bienes</a:t>
                      </a:r>
                      <a:r>
                        <a:rPr lang="es-ES" sz="1050" b="1" baseline="0" dirty="0" smtClean="0"/>
                        <a:t> y personas del CCK.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Lun a Vie (7-22): 3.</a:t>
                      </a:r>
                    </a:p>
                    <a:p>
                      <a:r>
                        <a:rPr lang="es-ES" sz="1050" dirty="0" err="1" smtClean="0"/>
                        <a:t>Sab</a:t>
                      </a:r>
                      <a:r>
                        <a:rPr lang="es-ES" sz="1050" dirty="0" smtClean="0"/>
                        <a:t>,</a:t>
                      </a:r>
                      <a:r>
                        <a:rPr lang="es-ES" sz="1050" baseline="0" dirty="0" smtClean="0"/>
                        <a:t> </a:t>
                      </a:r>
                      <a:r>
                        <a:rPr lang="es-ES" sz="1050" baseline="0" dirty="0" err="1" smtClean="0"/>
                        <a:t>Dom</a:t>
                      </a:r>
                      <a:r>
                        <a:rPr lang="es-ES" sz="1050" baseline="0" dirty="0" smtClean="0"/>
                        <a:t> y Fer. Rotativos. (6-6): 2.</a:t>
                      </a:r>
                      <a:endParaRPr lang="es-A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-Chequeo de puestos fijos.</a:t>
                      </a:r>
                    </a:p>
                    <a:p>
                      <a:r>
                        <a:rPr lang="es-ES" sz="1050" dirty="0" smtClean="0"/>
                        <a:t>-Chequeo de rondines.</a:t>
                      </a:r>
                    </a:p>
                    <a:p>
                      <a:r>
                        <a:rPr lang="es-ES" sz="1050" dirty="0" smtClean="0"/>
                        <a:t>-Elaboración del parte diario de novedades.</a:t>
                      </a:r>
                    </a:p>
                    <a:p>
                      <a:r>
                        <a:rPr lang="es-ES" sz="1050" dirty="0" smtClean="0"/>
                        <a:t>-Informe</a:t>
                      </a:r>
                      <a:r>
                        <a:rPr lang="es-ES" sz="1050" baseline="0" dirty="0" smtClean="0"/>
                        <a:t> mensual de certificación de terceros.</a:t>
                      </a:r>
                      <a:endParaRPr lang="es-AR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Mantenimiento (6)</a:t>
                      </a:r>
                      <a:endParaRPr lang="es-A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1" dirty="0" smtClean="0"/>
                        <a:t>Asegurar el funcionamiento del edificio con el mejor rendimiento energético posible.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Lun a Vie (7-15): 1.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Lun a Vie (10-18): 2.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Lun a Vie (16-24): 1.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err="1" smtClean="0"/>
                        <a:t>Sab</a:t>
                      </a:r>
                      <a:r>
                        <a:rPr lang="es-ES" sz="1050" dirty="0" smtClean="0"/>
                        <a:t>,</a:t>
                      </a:r>
                      <a:r>
                        <a:rPr lang="es-ES" sz="1050" baseline="0" dirty="0" smtClean="0"/>
                        <a:t> </a:t>
                      </a:r>
                      <a:r>
                        <a:rPr lang="es-ES" sz="1050" baseline="0" dirty="0" err="1" smtClean="0"/>
                        <a:t>Dom</a:t>
                      </a:r>
                      <a:r>
                        <a:rPr lang="es-ES" sz="1050" baseline="0" dirty="0" smtClean="0"/>
                        <a:t> y Fer. Rotativos. (7-24): 2.</a:t>
                      </a:r>
                      <a:endParaRPr lang="es-A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-Programar</a:t>
                      </a:r>
                      <a:r>
                        <a:rPr lang="es-ES" sz="1050" baseline="0" dirty="0" smtClean="0"/>
                        <a:t> tareas preventivas diarias/semanales/quincenales etc.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-Atender llamados y pedidos de mesa de ayuda.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-Inspecciones diarias con alto nivel de complejidad.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-Inspecciones de testeo.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-Chequeo de instalaciones sanitarias.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05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Higiene y Seguridad (4)</a:t>
                      </a:r>
                      <a:endParaRPr lang="es-A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1" dirty="0" smtClean="0"/>
                        <a:t>Control</a:t>
                      </a:r>
                      <a:r>
                        <a:rPr lang="es-ES" sz="1050" b="1" baseline="0" dirty="0" smtClean="0"/>
                        <a:t> y desarrollo para la prevención de riesgos derivados del trabajo.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Lun a Vie (10-18): 1.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Vie,</a:t>
                      </a:r>
                      <a:r>
                        <a:rPr lang="es-ES" sz="1050" baseline="0" dirty="0" smtClean="0"/>
                        <a:t> </a:t>
                      </a:r>
                      <a:r>
                        <a:rPr lang="es-ES" sz="1050" baseline="0" dirty="0" err="1" smtClean="0"/>
                        <a:t>Sab</a:t>
                      </a:r>
                      <a:r>
                        <a:rPr lang="es-ES" sz="1050" baseline="0" dirty="0" smtClean="0"/>
                        <a:t>, </a:t>
                      </a:r>
                      <a:r>
                        <a:rPr lang="es-ES" sz="1050" baseline="0" dirty="0" err="1" smtClean="0"/>
                        <a:t>Dom</a:t>
                      </a:r>
                      <a:r>
                        <a:rPr lang="es-ES" sz="1050" baseline="0" dirty="0" smtClean="0"/>
                        <a:t> y Fer (10-18): 3.</a:t>
                      </a:r>
                      <a:endParaRPr lang="es-A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-Presentar plan</a:t>
                      </a:r>
                      <a:r>
                        <a:rPr lang="es-ES" sz="1050" baseline="0" dirty="0" smtClean="0"/>
                        <a:t> de evacuación.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-Realizar simulacros.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-Dar capacitaciones para trabajo de altura y riesgos.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-Relevamiento de extintores.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-Control de señalética.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-Detectar deficiencias según normativas.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-Control de documentación y seguros de proveedores.</a:t>
                      </a:r>
                      <a:endParaRPr lang="es-AR" sz="105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3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159</TotalTime>
  <Words>998</Words>
  <Application>Microsoft Office PowerPoint</Application>
  <PresentationFormat>Panorámica</PresentationFormat>
  <Paragraphs>124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Tw Cen MT</vt:lpstr>
      <vt:lpstr>Tw Cen MT Condensed</vt:lpstr>
      <vt:lpstr>Wingdings 3</vt:lpstr>
      <vt:lpstr>Integral</vt:lpstr>
      <vt:lpstr>Dirección general edilicia</vt:lpstr>
      <vt:lpstr>Áreas de control: Organización</vt:lpstr>
      <vt:lpstr>Áreas de control: cobertura, Personas y Funciones</vt:lpstr>
      <vt:lpstr>Áreas OPERATIVAS: Organización</vt:lpstr>
      <vt:lpstr>Áreas operativas: cobertura, Personas y Funciones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Dirección general edilicia</dc:title>
  <dc:creator>jrizzo</dc:creator>
  <cp:lastModifiedBy>jrizzo</cp:lastModifiedBy>
  <cp:revision>39</cp:revision>
  <dcterms:created xsi:type="dcterms:W3CDTF">2016-04-05T19:13:02Z</dcterms:created>
  <dcterms:modified xsi:type="dcterms:W3CDTF">2016-04-20T20:21:13Z</dcterms:modified>
</cp:coreProperties>
</file>