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  <p:sldMasterId id="2147483939" r:id="rId2"/>
    <p:sldMasterId id="2147484011" r:id="rId3"/>
  </p:sldMasterIdLst>
  <p:notesMasterIdLst>
    <p:notesMasterId r:id="rId30"/>
  </p:notesMasterIdLst>
  <p:sldIdLst>
    <p:sldId id="256" r:id="rId4"/>
    <p:sldId id="274" r:id="rId5"/>
    <p:sldId id="278" r:id="rId6"/>
    <p:sldId id="275" r:id="rId7"/>
    <p:sldId id="277" r:id="rId8"/>
    <p:sldId id="279" r:id="rId9"/>
    <p:sldId id="281" r:id="rId10"/>
    <p:sldId id="285" r:id="rId11"/>
    <p:sldId id="280" r:id="rId12"/>
    <p:sldId id="257" r:id="rId13"/>
    <p:sldId id="271" r:id="rId14"/>
    <p:sldId id="272" r:id="rId15"/>
    <p:sldId id="258" r:id="rId16"/>
    <p:sldId id="259" r:id="rId17"/>
    <p:sldId id="261" r:id="rId18"/>
    <p:sldId id="260" r:id="rId19"/>
    <p:sldId id="265" r:id="rId20"/>
    <p:sldId id="266" r:id="rId21"/>
    <p:sldId id="267" r:id="rId22"/>
    <p:sldId id="262" r:id="rId23"/>
    <p:sldId id="263" r:id="rId24"/>
    <p:sldId id="264" r:id="rId25"/>
    <p:sldId id="268" r:id="rId26"/>
    <p:sldId id="269" r:id="rId27"/>
    <p:sldId id="270" r:id="rId28"/>
    <p:sldId id="283" r:id="rId2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D03AE6-91E1-48D6-B212-B8BDAB75E0A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8EAE2A8-3626-40CA-B736-0E83FF3097EA}">
      <dgm:prSet/>
      <dgm:spPr>
        <a:solidFill>
          <a:srgbClr val="00B0F0"/>
        </a:solidFill>
      </dgm:spPr>
      <dgm:t>
        <a:bodyPr/>
        <a:lstStyle/>
        <a:p>
          <a:pPr rtl="0"/>
          <a:r>
            <a:rPr lang="es-ES" smtClean="0"/>
            <a:t>Responsabilidad de la Dirección</a:t>
          </a:r>
          <a:endParaRPr lang="es-AR"/>
        </a:p>
      </dgm:t>
    </dgm:pt>
    <dgm:pt modelId="{F8DD621A-1D7F-494C-A27A-2C9FA576079B}" type="parTrans" cxnId="{2B56C46E-F0CC-424D-9444-8398C79BC823}">
      <dgm:prSet/>
      <dgm:spPr/>
      <dgm:t>
        <a:bodyPr/>
        <a:lstStyle/>
        <a:p>
          <a:endParaRPr lang="es-AR"/>
        </a:p>
      </dgm:t>
    </dgm:pt>
    <dgm:pt modelId="{96BF5F58-8F7E-428C-98AB-9AE2CDB906C7}" type="sibTrans" cxnId="{2B56C46E-F0CC-424D-9444-8398C79BC823}">
      <dgm:prSet/>
      <dgm:spPr/>
      <dgm:t>
        <a:bodyPr/>
        <a:lstStyle/>
        <a:p>
          <a:endParaRPr lang="es-AR"/>
        </a:p>
      </dgm:t>
    </dgm:pt>
    <dgm:pt modelId="{BA924E6A-5CE2-46BA-BF57-C542007A5C92}">
      <dgm:prSet/>
      <dgm:spPr>
        <a:solidFill>
          <a:srgbClr val="00B0F0"/>
        </a:solidFill>
      </dgm:spPr>
      <dgm:t>
        <a:bodyPr/>
        <a:lstStyle/>
        <a:p>
          <a:pPr rtl="0"/>
          <a:r>
            <a:rPr lang="es-ES" smtClean="0"/>
            <a:t>Gestión de los Recursos</a:t>
          </a:r>
          <a:endParaRPr lang="es-AR"/>
        </a:p>
      </dgm:t>
    </dgm:pt>
    <dgm:pt modelId="{46A11BBA-E928-4DED-97DD-817876A96187}" type="parTrans" cxnId="{CA7B3A58-C78B-40AB-AB34-A36F3AAB3B41}">
      <dgm:prSet/>
      <dgm:spPr/>
      <dgm:t>
        <a:bodyPr/>
        <a:lstStyle/>
        <a:p>
          <a:endParaRPr lang="es-AR"/>
        </a:p>
      </dgm:t>
    </dgm:pt>
    <dgm:pt modelId="{FCE26BBE-E271-4FA2-AE49-E2140E12D122}" type="sibTrans" cxnId="{CA7B3A58-C78B-40AB-AB34-A36F3AAB3B41}">
      <dgm:prSet/>
      <dgm:spPr/>
      <dgm:t>
        <a:bodyPr/>
        <a:lstStyle/>
        <a:p>
          <a:endParaRPr lang="es-AR"/>
        </a:p>
      </dgm:t>
    </dgm:pt>
    <dgm:pt modelId="{504EF906-CC0E-4E83-BEC2-B3CC2334A3E6}">
      <dgm:prSet/>
      <dgm:spPr>
        <a:solidFill>
          <a:srgbClr val="00B0F0"/>
        </a:solidFill>
      </dgm:spPr>
      <dgm:t>
        <a:bodyPr/>
        <a:lstStyle/>
        <a:p>
          <a:pPr rtl="0"/>
          <a:r>
            <a:rPr lang="es-ES" dirty="0" smtClean="0"/>
            <a:t>Realización del Servicio</a:t>
          </a:r>
          <a:endParaRPr lang="es-AR" dirty="0"/>
        </a:p>
      </dgm:t>
    </dgm:pt>
    <dgm:pt modelId="{7C2A51BE-AB46-460E-A8DB-BBC74FF1EFE9}" type="parTrans" cxnId="{A2EADCF7-5F4B-4EB9-BF7A-476B8A5A01FE}">
      <dgm:prSet/>
      <dgm:spPr/>
      <dgm:t>
        <a:bodyPr/>
        <a:lstStyle/>
        <a:p>
          <a:endParaRPr lang="es-AR"/>
        </a:p>
      </dgm:t>
    </dgm:pt>
    <dgm:pt modelId="{13C40578-CE64-48B5-9984-A20FB0FB3334}" type="sibTrans" cxnId="{A2EADCF7-5F4B-4EB9-BF7A-476B8A5A01FE}">
      <dgm:prSet/>
      <dgm:spPr/>
      <dgm:t>
        <a:bodyPr/>
        <a:lstStyle/>
        <a:p>
          <a:endParaRPr lang="es-AR"/>
        </a:p>
      </dgm:t>
    </dgm:pt>
    <dgm:pt modelId="{9122FEE7-6321-4EC3-9CFD-4C70218C9EF6}">
      <dgm:prSet/>
      <dgm:spPr>
        <a:solidFill>
          <a:srgbClr val="00B0F0"/>
        </a:solidFill>
      </dgm:spPr>
      <dgm:t>
        <a:bodyPr/>
        <a:lstStyle/>
        <a:p>
          <a:pPr rtl="0"/>
          <a:r>
            <a:rPr lang="es-ES" dirty="0" smtClean="0"/>
            <a:t>Medición, Análisis y Mejora</a:t>
          </a:r>
          <a:endParaRPr lang="es-AR" dirty="0"/>
        </a:p>
      </dgm:t>
    </dgm:pt>
    <dgm:pt modelId="{16932AFB-FF2C-40B0-984B-B49393263DB5}" type="parTrans" cxnId="{7BC21359-6205-4FF4-AB83-489EA3D997D3}">
      <dgm:prSet/>
      <dgm:spPr/>
      <dgm:t>
        <a:bodyPr/>
        <a:lstStyle/>
        <a:p>
          <a:endParaRPr lang="es-AR"/>
        </a:p>
      </dgm:t>
    </dgm:pt>
    <dgm:pt modelId="{ADD2BB00-88D8-4CF5-B0AE-AF1EC20F845B}" type="sibTrans" cxnId="{7BC21359-6205-4FF4-AB83-489EA3D997D3}">
      <dgm:prSet/>
      <dgm:spPr/>
      <dgm:t>
        <a:bodyPr/>
        <a:lstStyle/>
        <a:p>
          <a:endParaRPr lang="es-AR"/>
        </a:p>
      </dgm:t>
    </dgm:pt>
    <dgm:pt modelId="{53D2E4EA-6273-42CC-98CA-9B32D9295C16}" type="pres">
      <dgm:prSet presAssocID="{79D03AE6-91E1-48D6-B212-B8BDAB75E0A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E7B05D45-4B82-464E-9EAC-C5A028422385}" type="pres">
      <dgm:prSet presAssocID="{88EAE2A8-3626-40CA-B736-0E83FF3097EA}" presName="node" presStyleLbl="node1" presStyleIdx="0" presStyleCnt="4" custRadScaleRad="70009" custRadScaleInc="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3542BB8-C9A3-401B-AD2E-C7A8627C1604}" type="pres">
      <dgm:prSet presAssocID="{96BF5F58-8F7E-428C-98AB-9AE2CDB906C7}" presName="sibTrans" presStyleLbl="sibTrans2D1" presStyleIdx="0" presStyleCnt="4"/>
      <dgm:spPr/>
      <dgm:t>
        <a:bodyPr/>
        <a:lstStyle/>
        <a:p>
          <a:endParaRPr lang="es-AR"/>
        </a:p>
      </dgm:t>
    </dgm:pt>
    <dgm:pt modelId="{3B169B66-A4CB-4E69-B9AE-5353160A79A5}" type="pres">
      <dgm:prSet presAssocID="{96BF5F58-8F7E-428C-98AB-9AE2CDB906C7}" presName="connectorText" presStyleLbl="sibTrans2D1" presStyleIdx="0" presStyleCnt="4"/>
      <dgm:spPr/>
      <dgm:t>
        <a:bodyPr/>
        <a:lstStyle/>
        <a:p>
          <a:endParaRPr lang="es-AR"/>
        </a:p>
      </dgm:t>
    </dgm:pt>
    <dgm:pt modelId="{45E0A4A8-4F80-49D7-AE65-01F5A3A845A1}" type="pres">
      <dgm:prSet presAssocID="{BA924E6A-5CE2-46BA-BF57-C542007A5C92}" presName="node" presStyleLbl="node1" presStyleIdx="1" presStyleCnt="4" custRadScaleRad="135765" custRadScaleInc="31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6A97549-42A0-408B-AF7B-8A18F7A16F5D}" type="pres">
      <dgm:prSet presAssocID="{FCE26BBE-E271-4FA2-AE49-E2140E12D122}" presName="sibTrans" presStyleLbl="sibTrans2D1" presStyleIdx="1" presStyleCnt="4"/>
      <dgm:spPr/>
      <dgm:t>
        <a:bodyPr/>
        <a:lstStyle/>
        <a:p>
          <a:endParaRPr lang="es-AR"/>
        </a:p>
      </dgm:t>
    </dgm:pt>
    <dgm:pt modelId="{C7129D4B-3C38-4FAD-A77F-034062602B4E}" type="pres">
      <dgm:prSet presAssocID="{FCE26BBE-E271-4FA2-AE49-E2140E12D122}" presName="connectorText" presStyleLbl="sibTrans2D1" presStyleIdx="1" presStyleCnt="4"/>
      <dgm:spPr/>
      <dgm:t>
        <a:bodyPr/>
        <a:lstStyle/>
        <a:p>
          <a:endParaRPr lang="es-AR"/>
        </a:p>
      </dgm:t>
    </dgm:pt>
    <dgm:pt modelId="{7F15C9A9-B057-48E4-8798-4D74E94D07E0}" type="pres">
      <dgm:prSet presAssocID="{504EF906-CC0E-4E83-BEC2-B3CC2334A3E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CA7C524-9226-42D3-9EFB-CC78C615B93D}" type="pres">
      <dgm:prSet presAssocID="{13C40578-CE64-48B5-9984-A20FB0FB3334}" presName="sibTrans" presStyleLbl="sibTrans2D1" presStyleIdx="2" presStyleCnt="4"/>
      <dgm:spPr/>
      <dgm:t>
        <a:bodyPr/>
        <a:lstStyle/>
        <a:p>
          <a:endParaRPr lang="es-AR"/>
        </a:p>
      </dgm:t>
    </dgm:pt>
    <dgm:pt modelId="{41382A24-5355-4CCF-833E-342A902EB6E0}" type="pres">
      <dgm:prSet presAssocID="{13C40578-CE64-48B5-9984-A20FB0FB3334}" presName="connectorText" presStyleLbl="sibTrans2D1" presStyleIdx="2" presStyleCnt="4"/>
      <dgm:spPr/>
      <dgm:t>
        <a:bodyPr/>
        <a:lstStyle/>
        <a:p>
          <a:endParaRPr lang="es-AR"/>
        </a:p>
      </dgm:t>
    </dgm:pt>
    <dgm:pt modelId="{A5CD9DFF-8D47-4C77-93A4-EFF7DB09BDDD}" type="pres">
      <dgm:prSet presAssocID="{9122FEE7-6321-4EC3-9CFD-4C70218C9EF6}" presName="node" presStyleLbl="node1" presStyleIdx="3" presStyleCnt="4" custRadScaleRad="131332" custRadScaleInc="31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D9B32AB-EDD9-4AB7-9F91-DEA5DCA8F8B3}" type="pres">
      <dgm:prSet presAssocID="{ADD2BB00-88D8-4CF5-B0AE-AF1EC20F845B}" presName="sibTrans" presStyleLbl="sibTrans2D1" presStyleIdx="3" presStyleCnt="4"/>
      <dgm:spPr/>
      <dgm:t>
        <a:bodyPr/>
        <a:lstStyle/>
        <a:p>
          <a:endParaRPr lang="es-AR"/>
        </a:p>
      </dgm:t>
    </dgm:pt>
    <dgm:pt modelId="{EF3A7EAF-2D2D-4A8C-992B-55DED5F53F48}" type="pres">
      <dgm:prSet presAssocID="{ADD2BB00-88D8-4CF5-B0AE-AF1EC20F845B}" presName="connectorText" presStyleLbl="sibTrans2D1" presStyleIdx="3" presStyleCnt="4"/>
      <dgm:spPr/>
      <dgm:t>
        <a:bodyPr/>
        <a:lstStyle/>
        <a:p>
          <a:endParaRPr lang="es-AR"/>
        </a:p>
      </dgm:t>
    </dgm:pt>
  </dgm:ptLst>
  <dgm:cxnLst>
    <dgm:cxn modelId="{A174BF26-E416-498B-B5F5-0A86335CE4BA}" type="presOf" srcId="{13C40578-CE64-48B5-9984-A20FB0FB3334}" destId="{41382A24-5355-4CCF-833E-342A902EB6E0}" srcOrd="1" destOrd="0" presId="urn:microsoft.com/office/officeart/2005/8/layout/cycle2"/>
    <dgm:cxn modelId="{7BC21359-6205-4FF4-AB83-489EA3D997D3}" srcId="{79D03AE6-91E1-48D6-B212-B8BDAB75E0AD}" destId="{9122FEE7-6321-4EC3-9CFD-4C70218C9EF6}" srcOrd="3" destOrd="0" parTransId="{16932AFB-FF2C-40B0-984B-B49393263DB5}" sibTransId="{ADD2BB00-88D8-4CF5-B0AE-AF1EC20F845B}"/>
    <dgm:cxn modelId="{EB774D93-5B25-4694-9509-D891E7AD02E7}" type="presOf" srcId="{79D03AE6-91E1-48D6-B212-B8BDAB75E0AD}" destId="{53D2E4EA-6273-42CC-98CA-9B32D9295C16}" srcOrd="0" destOrd="0" presId="urn:microsoft.com/office/officeart/2005/8/layout/cycle2"/>
    <dgm:cxn modelId="{A2DE1E46-3BC3-49CE-B465-BFA77AE70967}" type="presOf" srcId="{96BF5F58-8F7E-428C-98AB-9AE2CDB906C7}" destId="{83542BB8-C9A3-401B-AD2E-C7A8627C1604}" srcOrd="0" destOrd="0" presId="urn:microsoft.com/office/officeart/2005/8/layout/cycle2"/>
    <dgm:cxn modelId="{23BE1212-F07F-4313-A581-BBB92900B4C7}" type="presOf" srcId="{96BF5F58-8F7E-428C-98AB-9AE2CDB906C7}" destId="{3B169B66-A4CB-4E69-B9AE-5353160A79A5}" srcOrd="1" destOrd="0" presId="urn:microsoft.com/office/officeart/2005/8/layout/cycle2"/>
    <dgm:cxn modelId="{CA7B3A58-C78B-40AB-AB34-A36F3AAB3B41}" srcId="{79D03AE6-91E1-48D6-B212-B8BDAB75E0AD}" destId="{BA924E6A-5CE2-46BA-BF57-C542007A5C92}" srcOrd="1" destOrd="0" parTransId="{46A11BBA-E928-4DED-97DD-817876A96187}" sibTransId="{FCE26BBE-E271-4FA2-AE49-E2140E12D122}"/>
    <dgm:cxn modelId="{EC3CEEAA-0092-44E4-BF45-9F9F5EAC4105}" type="presOf" srcId="{ADD2BB00-88D8-4CF5-B0AE-AF1EC20F845B}" destId="{CD9B32AB-EDD9-4AB7-9F91-DEA5DCA8F8B3}" srcOrd="0" destOrd="0" presId="urn:microsoft.com/office/officeart/2005/8/layout/cycle2"/>
    <dgm:cxn modelId="{5DA83004-FF20-4346-8112-774F746D320A}" type="presOf" srcId="{9122FEE7-6321-4EC3-9CFD-4C70218C9EF6}" destId="{A5CD9DFF-8D47-4C77-93A4-EFF7DB09BDDD}" srcOrd="0" destOrd="0" presId="urn:microsoft.com/office/officeart/2005/8/layout/cycle2"/>
    <dgm:cxn modelId="{402C30CA-595A-405E-B4D7-47D5A6DBCA68}" type="presOf" srcId="{ADD2BB00-88D8-4CF5-B0AE-AF1EC20F845B}" destId="{EF3A7EAF-2D2D-4A8C-992B-55DED5F53F48}" srcOrd="1" destOrd="0" presId="urn:microsoft.com/office/officeart/2005/8/layout/cycle2"/>
    <dgm:cxn modelId="{A8946939-4A28-4E95-BA5F-90682A3D97DA}" type="presOf" srcId="{BA924E6A-5CE2-46BA-BF57-C542007A5C92}" destId="{45E0A4A8-4F80-49D7-AE65-01F5A3A845A1}" srcOrd="0" destOrd="0" presId="urn:microsoft.com/office/officeart/2005/8/layout/cycle2"/>
    <dgm:cxn modelId="{A2EADCF7-5F4B-4EB9-BF7A-476B8A5A01FE}" srcId="{79D03AE6-91E1-48D6-B212-B8BDAB75E0AD}" destId="{504EF906-CC0E-4E83-BEC2-B3CC2334A3E6}" srcOrd="2" destOrd="0" parTransId="{7C2A51BE-AB46-460E-A8DB-BBC74FF1EFE9}" sibTransId="{13C40578-CE64-48B5-9984-A20FB0FB3334}"/>
    <dgm:cxn modelId="{526D7A8E-88C1-4B9C-A97A-5A5EF2A624F1}" type="presOf" srcId="{88EAE2A8-3626-40CA-B736-0E83FF3097EA}" destId="{E7B05D45-4B82-464E-9EAC-C5A028422385}" srcOrd="0" destOrd="0" presId="urn:microsoft.com/office/officeart/2005/8/layout/cycle2"/>
    <dgm:cxn modelId="{5D202E96-D901-4A8B-AC45-098309D23651}" type="presOf" srcId="{FCE26BBE-E271-4FA2-AE49-E2140E12D122}" destId="{C7129D4B-3C38-4FAD-A77F-034062602B4E}" srcOrd="1" destOrd="0" presId="urn:microsoft.com/office/officeart/2005/8/layout/cycle2"/>
    <dgm:cxn modelId="{2B56C46E-F0CC-424D-9444-8398C79BC823}" srcId="{79D03AE6-91E1-48D6-B212-B8BDAB75E0AD}" destId="{88EAE2A8-3626-40CA-B736-0E83FF3097EA}" srcOrd="0" destOrd="0" parTransId="{F8DD621A-1D7F-494C-A27A-2C9FA576079B}" sibTransId="{96BF5F58-8F7E-428C-98AB-9AE2CDB906C7}"/>
    <dgm:cxn modelId="{ABED369C-2344-40F5-91B2-A1F929CE748B}" type="presOf" srcId="{FCE26BBE-E271-4FA2-AE49-E2140E12D122}" destId="{96A97549-42A0-408B-AF7B-8A18F7A16F5D}" srcOrd="0" destOrd="0" presId="urn:microsoft.com/office/officeart/2005/8/layout/cycle2"/>
    <dgm:cxn modelId="{0E1842A0-58E7-4DA6-8F90-C1132F0A134B}" type="presOf" srcId="{13C40578-CE64-48B5-9984-A20FB0FB3334}" destId="{7CA7C524-9226-42D3-9EFB-CC78C615B93D}" srcOrd="0" destOrd="0" presId="urn:microsoft.com/office/officeart/2005/8/layout/cycle2"/>
    <dgm:cxn modelId="{083FDA5D-5F58-4B74-955D-0C32FE196862}" type="presOf" srcId="{504EF906-CC0E-4E83-BEC2-B3CC2334A3E6}" destId="{7F15C9A9-B057-48E4-8798-4D74E94D07E0}" srcOrd="0" destOrd="0" presId="urn:microsoft.com/office/officeart/2005/8/layout/cycle2"/>
    <dgm:cxn modelId="{9156FE0E-B1E9-46E2-A6E6-2429BF7F38FA}" type="presParOf" srcId="{53D2E4EA-6273-42CC-98CA-9B32D9295C16}" destId="{E7B05D45-4B82-464E-9EAC-C5A028422385}" srcOrd="0" destOrd="0" presId="urn:microsoft.com/office/officeart/2005/8/layout/cycle2"/>
    <dgm:cxn modelId="{BA0399FF-9465-4AC2-95A8-D99ED2992AB2}" type="presParOf" srcId="{53D2E4EA-6273-42CC-98CA-9B32D9295C16}" destId="{83542BB8-C9A3-401B-AD2E-C7A8627C1604}" srcOrd="1" destOrd="0" presId="urn:microsoft.com/office/officeart/2005/8/layout/cycle2"/>
    <dgm:cxn modelId="{FF9138D4-5E3B-477C-AF44-C6679CD8CB16}" type="presParOf" srcId="{83542BB8-C9A3-401B-AD2E-C7A8627C1604}" destId="{3B169B66-A4CB-4E69-B9AE-5353160A79A5}" srcOrd="0" destOrd="0" presId="urn:microsoft.com/office/officeart/2005/8/layout/cycle2"/>
    <dgm:cxn modelId="{5426EE0C-DFD3-45A2-A4CB-2C965AB72886}" type="presParOf" srcId="{53D2E4EA-6273-42CC-98CA-9B32D9295C16}" destId="{45E0A4A8-4F80-49D7-AE65-01F5A3A845A1}" srcOrd="2" destOrd="0" presId="urn:microsoft.com/office/officeart/2005/8/layout/cycle2"/>
    <dgm:cxn modelId="{97180A23-6E1F-44C6-A263-EE22FBA00C6C}" type="presParOf" srcId="{53D2E4EA-6273-42CC-98CA-9B32D9295C16}" destId="{96A97549-42A0-408B-AF7B-8A18F7A16F5D}" srcOrd="3" destOrd="0" presId="urn:microsoft.com/office/officeart/2005/8/layout/cycle2"/>
    <dgm:cxn modelId="{3BC9CBA8-7D8D-4FDB-9078-22A62F9966CC}" type="presParOf" srcId="{96A97549-42A0-408B-AF7B-8A18F7A16F5D}" destId="{C7129D4B-3C38-4FAD-A77F-034062602B4E}" srcOrd="0" destOrd="0" presId="urn:microsoft.com/office/officeart/2005/8/layout/cycle2"/>
    <dgm:cxn modelId="{458D0254-DB0B-43B7-962A-269274722659}" type="presParOf" srcId="{53D2E4EA-6273-42CC-98CA-9B32D9295C16}" destId="{7F15C9A9-B057-48E4-8798-4D74E94D07E0}" srcOrd="4" destOrd="0" presId="urn:microsoft.com/office/officeart/2005/8/layout/cycle2"/>
    <dgm:cxn modelId="{14B67810-F2FA-4223-B0F9-2DE24D5AEAFA}" type="presParOf" srcId="{53D2E4EA-6273-42CC-98CA-9B32D9295C16}" destId="{7CA7C524-9226-42D3-9EFB-CC78C615B93D}" srcOrd="5" destOrd="0" presId="urn:microsoft.com/office/officeart/2005/8/layout/cycle2"/>
    <dgm:cxn modelId="{C5E37C34-9AB8-455A-A885-103DD9B0465D}" type="presParOf" srcId="{7CA7C524-9226-42D3-9EFB-CC78C615B93D}" destId="{41382A24-5355-4CCF-833E-342A902EB6E0}" srcOrd="0" destOrd="0" presId="urn:microsoft.com/office/officeart/2005/8/layout/cycle2"/>
    <dgm:cxn modelId="{8A7E8893-F580-42F8-A797-2B27ACDA6D1B}" type="presParOf" srcId="{53D2E4EA-6273-42CC-98CA-9B32D9295C16}" destId="{A5CD9DFF-8D47-4C77-93A4-EFF7DB09BDDD}" srcOrd="6" destOrd="0" presId="urn:microsoft.com/office/officeart/2005/8/layout/cycle2"/>
    <dgm:cxn modelId="{6EB1E0C4-9B9A-48EA-92D4-127E58110769}" type="presParOf" srcId="{53D2E4EA-6273-42CC-98CA-9B32D9295C16}" destId="{CD9B32AB-EDD9-4AB7-9F91-DEA5DCA8F8B3}" srcOrd="7" destOrd="0" presId="urn:microsoft.com/office/officeart/2005/8/layout/cycle2"/>
    <dgm:cxn modelId="{C4116F99-63F4-4405-8D00-5E8F505ECDB5}" type="presParOf" srcId="{CD9B32AB-EDD9-4AB7-9F91-DEA5DCA8F8B3}" destId="{EF3A7EAF-2D2D-4A8C-992B-55DED5F53F4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35ECE7-0CA0-4AA3-BB9C-FF5EB68539AA}" type="doc">
      <dgm:prSet loTypeId="urn:microsoft.com/office/officeart/2005/8/layout/hierarchy4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AR"/>
        </a:p>
      </dgm:t>
    </dgm:pt>
    <dgm:pt modelId="{00285B91-953E-492A-99BB-C63604051FBC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es-ES" sz="2400" dirty="0" smtClean="0"/>
            <a:t>Repositorio Centralizado</a:t>
          </a:r>
        </a:p>
        <a:p>
          <a:pPr rtl="0"/>
          <a:r>
            <a:rPr lang="es-ES" sz="2000" dirty="0" smtClean="0"/>
            <a:t>(RC)</a:t>
          </a:r>
        </a:p>
        <a:p>
          <a:pPr rtl="0"/>
          <a:r>
            <a:rPr lang="es-ES" sz="1600" dirty="0" smtClean="0"/>
            <a:t>&lt;&lt;Base de Datos&gt;&gt;</a:t>
          </a:r>
          <a:endParaRPr lang="es-AR" sz="1600" dirty="0"/>
        </a:p>
      </dgm:t>
    </dgm:pt>
    <dgm:pt modelId="{476F88F2-473C-43AF-A1BD-064B0FB5520A}" type="parTrans" cxnId="{85AE0D7F-B88A-4A33-964B-23DC62C34218}">
      <dgm:prSet/>
      <dgm:spPr/>
      <dgm:t>
        <a:bodyPr/>
        <a:lstStyle/>
        <a:p>
          <a:endParaRPr lang="es-AR"/>
        </a:p>
      </dgm:t>
    </dgm:pt>
    <dgm:pt modelId="{890A8AB1-FB6E-42A9-AA88-2EE8D1CD29E2}" type="sibTrans" cxnId="{85AE0D7F-B88A-4A33-964B-23DC62C34218}">
      <dgm:prSet/>
      <dgm:spPr/>
      <dgm:t>
        <a:bodyPr/>
        <a:lstStyle/>
        <a:p>
          <a:endParaRPr lang="es-AR"/>
        </a:p>
      </dgm:t>
    </dgm:pt>
    <dgm:pt modelId="{C982BBB2-465F-481B-9FAA-488D540C5A1E}">
      <dgm:prSet custT="1"/>
      <dgm:spPr>
        <a:solidFill>
          <a:srgbClr val="FF0000"/>
        </a:solidFill>
      </dgm:spPr>
      <dgm:t>
        <a:bodyPr/>
        <a:lstStyle/>
        <a:p>
          <a:pPr rtl="0"/>
          <a:r>
            <a:rPr lang="es-ES" sz="2400" dirty="0" smtClean="0"/>
            <a:t>Stack de Control</a:t>
          </a:r>
        </a:p>
        <a:p>
          <a:pPr rtl="0"/>
          <a:r>
            <a:rPr lang="es-ES" sz="2000" dirty="0" smtClean="0"/>
            <a:t>(STC)</a:t>
          </a:r>
          <a:endParaRPr lang="es-AR" sz="2000" dirty="0"/>
        </a:p>
      </dgm:t>
    </dgm:pt>
    <dgm:pt modelId="{9D29B6D5-FDF8-4D61-8D4D-EFE0EE35BC07}" type="parTrans" cxnId="{BDE6489C-3460-45EA-8B30-CF83463D485F}">
      <dgm:prSet/>
      <dgm:spPr/>
      <dgm:t>
        <a:bodyPr/>
        <a:lstStyle/>
        <a:p>
          <a:endParaRPr lang="es-AR"/>
        </a:p>
      </dgm:t>
    </dgm:pt>
    <dgm:pt modelId="{D7B5475C-2302-4360-9B26-DC67089FD6CD}" type="sibTrans" cxnId="{BDE6489C-3460-45EA-8B30-CF83463D485F}">
      <dgm:prSet/>
      <dgm:spPr/>
      <dgm:t>
        <a:bodyPr/>
        <a:lstStyle/>
        <a:p>
          <a:endParaRPr lang="es-AR"/>
        </a:p>
      </dgm:t>
    </dgm:pt>
    <dgm:pt modelId="{D99A7AE3-2113-4FDC-8E9B-197811A21ABC}">
      <dgm:prSet custT="1"/>
      <dgm:spPr>
        <a:solidFill>
          <a:srgbClr val="FFC000"/>
        </a:solidFill>
      </dgm:spPr>
      <dgm:t>
        <a:bodyPr/>
        <a:lstStyle/>
        <a:p>
          <a:pPr rtl="0"/>
          <a:r>
            <a:rPr lang="es-ES" sz="2400" dirty="0" smtClean="0"/>
            <a:t>Stack de Planificación</a:t>
          </a:r>
        </a:p>
        <a:p>
          <a:pPr rtl="0"/>
          <a:r>
            <a:rPr lang="es-ES" sz="2000" dirty="0" smtClean="0"/>
            <a:t>(STP)</a:t>
          </a:r>
          <a:endParaRPr lang="es-AR" sz="2000" dirty="0"/>
        </a:p>
      </dgm:t>
    </dgm:pt>
    <dgm:pt modelId="{E0637FA1-E9AD-4414-929F-BCFA1F574D4D}" type="parTrans" cxnId="{8DD2AD62-4AF5-47C2-9F8A-5146469D74CD}">
      <dgm:prSet/>
      <dgm:spPr/>
      <dgm:t>
        <a:bodyPr/>
        <a:lstStyle/>
        <a:p>
          <a:endParaRPr lang="es-AR"/>
        </a:p>
      </dgm:t>
    </dgm:pt>
    <dgm:pt modelId="{4469EBCA-B2CA-4EEA-B870-DBAD12476E48}" type="sibTrans" cxnId="{8DD2AD62-4AF5-47C2-9F8A-5146469D74CD}">
      <dgm:prSet/>
      <dgm:spPr/>
      <dgm:t>
        <a:bodyPr/>
        <a:lstStyle/>
        <a:p>
          <a:endParaRPr lang="es-AR"/>
        </a:p>
      </dgm:t>
    </dgm:pt>
    <dgm:pt modelId="{C2CE7E61-2B16-4FF5-B502-91D9BDC550E2}">
      <dgm:prSet custT="1"/>
      <dgm:spPr>
        <a:solidFill>
          <a:srgbClr val="92D050"/>
        </a:solidFill>
      </dgm:spPr>
      <dgm:t>
        <a:bodyPr/>
        <a:lstStyle/>
        <a:p>
          <a:pPr rtl="0"/>
          <a:r>
            <a:rPr lang="es-ES" sz="2400" dirty="0" smtClean="0"/>
            <a:t>Stack de Infraestructura</a:t>
          </a:r>
        </a:p>
        <a:p>
          <a:pPr rtl="0"/>
          <a:r>
            <a:rPr lang="es-ES" sz="2000" dirty="0" smtClean="0"/>
            <a:t>(STI)</a:t>
          </a:r>
          <a:endParaRPr lang="es-AR" sz="2000" dirty="0"/>
        </a:p>
      </dgm:t>
    </dgm:pt>
    <dgm:pt modelId="{3FB7D999-30CC-436C-AC3E-898E965D9505}" type="parTrans" cxnId="{DC69D2B7-65FC-4812-AC3F-D074E6A411FD}">
      <dgm:prSet/>
      <dgm:spPr/>
      <dgm:t>
        <a:bodyPr/>
        <a:lstStyle/>
        <a:p>
          <a:endParaRPr lang="es-AR"/>
        </a:p>
      </dgm:t>
    </dgm:pt>
    <dgm:pt modelId="{9981199D-1642-4A99-9DD2-C0D6DB8AC1D3}" type="sibTrans" cxnId="{DC69D2B7-65FC-4812-AC3F-D074E6A411FD}">
      <dgm:prSet/>
      <dgm:spPr/>
      <dgm:t>
        <a:bodyPr/>
        <a:lstStyle/>
        <a:p>
          <a:endParaRPr lang="es-AR"/>
        </a:p>
      </dgm:t>
    </dgm:pt>
    <dgm:pt modelId="{34EF6426-BFDB-479C-A5C2-A228E2F03ED5}" type="pres">
      <dgm:prSet presAssocID="{B735ECE7-0CA0-4AA3-BB9C-FF5EB68539A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E1B36AB9-CF99-4820-B9B0-E06461E47172}" type="pres">
      <dgm:prSet presAssocID="{00285B91-953E-492A-99BB-C63604051FBC}" presName="vertOne" presStyleCnt="0"/>
      <dgm:spPr/>
    </dgm:pt>
    <dgm:pt modelId="{70FAE02A-A4E6-4BB9-BDC9-8510D8490BE8}" type="pres">
      <dgm:prSet presAssocID="{00285B91-953E-492A-99BB-C63604051FBC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EA9D9CC-215E-40A5-A8B2-3EC08CD1524F}" type="pres">
      <dgm:prSet presAssocID="{00285B91-953E-492A-99BB-C63604051FBC}" presName="parTransOne" presStyleCnt="0"/>
      <dgm:spPr/>
    </dgm:pt>
    <dgm:pt modelId="{E1EA08F1-DDE2-43C6-830A-C87563DBB454}" type="pres">
      <dgm:prSet presAssocID="{00285B91-953E-492A-99BB-C63604051FBC}" presName="horzOne" presStyleCnt="0"/>
      <dgm:spPr/>
    </dgm:pt>
    <dgm:pt modelId="{AF6466D2-5AD9-4151-A467-37BBE0A19391}" type="pres">
      <dgm:prSet presAssocID="{C982BBB2-465F-481B-9FAA-488D540C5A1E}" presName="vertTwo" presStyleCnt="0"/>
      <dgm:spPr/>
    </dgm:pt>
    <dgm:pt modelId="{667A07D6-CE07-4C0C-9841-FF32CA32DF8D}" type="pres">
      <dgm:prSet presAssocID="{C982BBB2-465F-481B-9FAA-488D540C5A1E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934EAE9-B10E-46C0-96A8-139F057950F6}" type="pres">
      <dgm:prSet presAssocID="{C982BBB2-465F-481B-9FAA-488D540C5A1E}" presName="horzTwo" presStyleCnt="0"/>
      <dgm:spPr/>
    </dgm:pt>
    <dgm:pt modelId="{0DE81E22-463C-485F-9F18-E5F201E70C9B}" type="pres">
      <dgm:prSet presAssocID="{D7B5475C-2302-4360-9B26-DC67089FD6CD}" presName="sibSpaceTwo" presStyleCnt="0"/>
      <dgm:spPr/>
    </dgm:pt>
    <dgm:pt modelId="{225C07DF-5871-468D-B460-4F49C4405116}" type="pres">
      <dgm:prSet presAssocID="{D99A7AE3-2113-4FDC-8E9B-197811A21ABC}" presName="vertTwo" presStyleCnt="0"/>
      <dgm:spPr/>
    </dgm:pt>
    <dgm:pt modelId="{E867C4F3-1973-4BEA-A844-50E1829609CD}" type="pres">
      <dgm:prSet presAssocID="{D99A7AE3-2113-4FDC-8E9B-197811A21ABC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AB8D16C7-40A9-4711-9F57-D7393A59A885}" type="pres">
      <dgm:prSet presAssocID="{D99A7AE3-2113-4FDC-8E9B-197811A21ABC}" presName="horzTwo" presStyleCnt="0"/>
      <dgm:spPr/>
    </dgm:pt>
    <dgm:pt modelId="{DCBD6D82-7F58-4BB4-B9D1-ADE262582D50}" type="pres">
      <dgm:prSet presAssocID="{4469EBCA-B2CA-4EEA-B870-DBAD12476E48}" presName="sibSpaceTwo" presStyleCnt="0"/>
      <dgm:spPr/>
    </dgm:pt>
    <dgm:pt modelId="{03E375AD-3BE2-474D-9ED7-164676BE7220}" type="pres">
      <dgm:prSet presAssocID="{C2CE7E61-2B16-4FF5-B502-91D9BDC550E2}" presName="vertTwo" presStyleCnt="0"/>
      <dgm:spPr/>
    </dgm:pt>
    <dgm:pt modelId="{4F08FA03-839F-42FE-8396-CABB7B866F1F}" type="pres">
      <dgm:prSet presAssocID="{C2CE7E61-2B16-4FF5-B502-91D9BDC550E2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6E5EFADA-59CD-413D-86B6-2C68E3942273}" type="pres">
      <dgm:prSet presAssocID="{C2CE7E61-2B16-4FF5-B502-91D9BDC550E2}" presName="horzTwo" presStyleCnt="0"/>
      <dgm:spPr/>
    </dgm:pt>
  </dgm:ptLst>
  <dgm:cxnLst>
    <dgm:cxn modelId="{DCB2DFAA-418A-4431-B197-305D534E578E}" type="presOf" srcId="{C2CE7E61-2B16-4FF5-B502-91D9BDC550E2}" destId="{4F08FA03-839F-42FE-8396-CABB7B866F1F}" srcOrd="0" destOrd="0" presId="urn:microsoft.com/office/officeart/2005/8/layout/hierarchy4"/>
    <dgm:cxn modelId="{5EC3C2C6-C8CC-4F18-8736-E1FF52A6C89F}" type="presOf" srcId="{00285B91-953E-492A-99BB-C63604051FBC}" destId="{70FAE02A-A4E6-4BB9-BDC9-8510D8490BE8}" srcOrd="0" destOrd="0" presId="urn:microsoft.com/office/officeart/2005/8/layout/hierarchy4"/>
    <dgm:cxn modelId="{DC69D2B7-65FC-4812-AC3F-D074E6A411FD}" srcId="{00285B91-953E-492A-99BB-C63604051FBC}" destId="{C2CE7E61-2B16-4FF5-B502-91D9BDC550E2}" srcOrd="2" destOrd="0" parTransId="{3FB7D999-30CC-436C-AC3E-898E965D9505}" sibTransId="{9981199D-1642-4A99-9DD2-C0D6DB8AC1D3}"/>
    <dgm:cxn modelId="{32ED1FB4-1A74-4C65-AC1B-0C6DDB995802}" type="presOf" srcId="{D99A7AE3-2113-4FDC-8E9B-197811A21ABC}" destId="{E867C4F3-1973-4BEA-A844-50E1829609CD}" srcOrd="0" destOrd="0" presId="urn:microsoft.com/office/officeart/2005/8/layout/hierarchy4"/>
    <dgm:cxn modelId="{E629A78C-842D-46DE-A355-21A34EDC82B0}" type="presOf" srcId="{B735ECE7-0CA0-4AA3-BB9C-FF5EB68539AA}" destId="{34EF6426-BFDB-479C-A5C2-A228E2F03ED5}" srcOrd="0" destOrd="0" presId="urn:microsoft.com/office/officeart/2005/8/layout/hierarchy4"/>
    <dgm:cxn modelId="{BDE6489C-3460-45EA-8B30-CF83463D485F}" srcId="{00285B91-953E-492A-99BB-C63604051FBC}" destId="{C982BBB2-465F-481B-9FAA-488D540C5A1E}" srcOrd="0" destOrd="0" parTransId="{9D29B6D5-FDF8-4D61-8D4D-EFE0EE35BC07}" sibTransId="{D7B5475C-2302-4360-9B26-DC67089FD6CD}"/>
    <dgm:cxn modelId="{8DD2AD62-4AF5-47C2-9F8A-5146469D74CD}" srcId="{00285B91-953E-492A-99BB-C63604051FBC}" destId="{D99A7AE3-2113-4FDC-8E9B-197811A21ABC}" srcOrd="1" destOrd="0" parTransId="{E0637FA1-E9AD-4414-929F-BCFA1F574D4D}" sibTransId="{4469EBCA-B2CA-4EEA-B870-DBAD12476E48}"/>
    <dgm:cxn modelId="{73C6D4F2-F8B1-4C62-B71D-193929FE0418}" type="presOf" srcId="{C982BBB2-465F-481B-9FAA-488D540C5A1E}" destId="{667A07D6-CE07-4C0C-9841-FF32CA32DF8D}" srcOrd="0" destOrd="0" presId="urn:microsoft.com/office/officeart/2005/8/layout/hierarchy4"/>
    <dgm:cxn modelId="{85AE0D7F-B88A-4A33-964B-23DC62C34218}" srcId="{B735ECE7-0CA0-4AA3-BB9C-FF5EB68539AA}" destId="{00285B91-953E-492A-99BB-C63604051FBC}" srcOrd="0" destOrd="0" parTransId="{476F88F2-473C-43AF-A1BD-064B0FB5520A}" sibTransId="{890A8AB1-FB6E-42A9-AA88-2EE8D1CD29E2}"/>
    <dgm:cxn modelId="{52B302EB-3EDC-496A-8106-401D2E4ABA9E}" type="presParOf" srcId="{34EF6426-BFDB-479C-A5C2-A228E2F03ED5}" destId="{E1B36AB9-CF99-4820-B9B0-E06461E47172}" srcOrd="0" destOrd="0" presId="urn:microsoft.com/office/officeart/2005/8/layout/hierarchy4"/>
    <dgm:cxn modelId="{463EEBF1-93C9-43BA-BB89-E5012BA8C2B3}" type="presParOf" srcId="{E1B36AB9-CF99-4820-B9B0-E06461E47172}" destId="{70FAE02A-A4E6-4BB9-BDC9-8510D8490BE8}" srcOrd="0" destOrd="0" presId="urn:microsoft.com/office/officeart/2005/8/layout/hierarchy4"/>
    <dgm:cxn modelId="{25DE16E7-8737-46D2-A6CD-646B1B330DEE}" type="presParOf" srcId="{E1B36AB9-CF99-4820-B9B0-E06461E47172}" destId="{1EA9D9CC-215E-40A5-A8B2-3EC08CD1524F}" srcOrd="1" destOrd="0" presId="urn:microsoft.com/office/officeart/2005/8/layout/hierarchy4"/>
    <dgm:cxn modelId="{DDC2517A-019B-457C-B936-ACEC20421DA0}" type="presParOf" srcId="{E1B36AB9-CF99-4820-B9B0-E06461E47172}" destId="{E1EA08F1-DDE2-43C6-830A-C87563DBB454}" srcOrd="2" destOrd="0" presId="urn:microsoft.com/office/officeart/2005/8/layout/hierarchy4"/>
    <dgm:cxn modelId="{63132072-CFD0-4892-B21F-B3D3D30E73FD}" type="presParOf" srcId="{E1EA08F1-DDE2-43C6-830A-C87563DBB454}" destId="{AF6466D2-5AD9-4151-A467-37BBE0A19391}" srcOrd="0" destOrd="0" presId="urn:microsoft.com/office/officeart/2005/8/layout/hierarchy4"/>
    <dgm:cxn modelId="{F84EF48D-17C9-4A11-BAF7-69C7518A44CF}" type="presParOf" srcId="{AF6466D2-5AD9-4151-A467-37BBE0A19391}" destId="{667A07D6-CE07-4C0C-9841-FF32CA32DF8D}" srcOrd="0" destOrd="0" presId="urn:microsoft.com/office/officeart/2005/8/layout/hierarchy4"/>
    <dgm:cxn modelId="{A26D1057-61BB-4E39-AF40-1553DC2B9F9F}" type="presParOf" srcId="{AF6466D2-5AD9-4151-A467-37BBE0A19391}" destId="{E934EAE9-B10E-46C0-96A8-139F057950F6}" srcOrd="1" destOrd="0" presId="urn:microsoft.com/office/officeart/2005/8/layout/hierarchy4"/>
    <dgm:cxn modelId="{25CBFDA4-16B5-4657-94A6-CCCBBE69B32C}" type="presParOf" srcId="{E1EA08F1-DDE2-43C6-830A-C87563DBB454}" destId="{0DE81E22-463C-485F-9F18-E5F201E70C9B}" srcOrd="1" destOrd="0" presId="urn:microsoft.com/office/officeart/2005/8/layout/hierarchy4"/>
    <dgm:cxn modelId="{B3E2D33C-8240-4D3B-B1B0-18E2A0DF09EB}" type="presParOf" srcId="{E1EA08F1-DDE2-43C6-830A-C87563DBB454}" destId="{225C07DF-5871-468D-B460-4F49C4405116}" srcOrd="2" destOrd="0" presId="urn:microsoft.com/office/officeart/2005/8/layout/hierarchy4"/>
    <dgm:cxn modelId="{41325A7A-C145-49F5-8A5D-FCA1B49E7E8B}" type="presParOf" srcId="{225C07DF-5871-468D-B460-4F49C4405116}" destId="{E867C4F3-1973-4BEA-A844-50E1829609CD}" srcOrd="0" destOrd="0" presId="urn:microsoft.com/office/officeart/2005/8/layout/hierarchy4"/>
    <dgm:cxn modelId="{34AD0CD8-F072-4E9D-A077-13AEED4765CD}" type="presParOf" srcId="{225C07DF-5871-468D-B460-4F49C4405116}" destId="{AB8D16C7-40A9-4711-9F57-D7393A59A885}" srcOrd="1" destOrd="0" presId="urn:microsoft.com/office/officeart/2005/8/layout/hierarchy4"/>
    <dgm:cxn modelId="{FBCBD544-3A43-4D7A-A50E-C9E6B19176C6}" type="presParOf" srcId="{E1EA08F1-DDE2-43C6-830A-C87563DBB454}" destId="{DCBD6D82-7F58-4BB4-B9D1-ADE262582D50}" srcOrd="3" destOrd="0" presId="urn:microsoft.com/office/officeart/2005/8/layout/hierarchy4"/>
    <dgm:cxn modelId="{35A504ED-429C-481F-B3CF-695E3A42D926}" type="presParOf" srcId="{E1EA08F1-DDE2-43C6-830A-C87563DBB454}" destId="{03E375AD-3BE2-474D-9ED7-164676BE7220}" srcOrd="4" destOrd="0" presId="urn:microsoft.com/office/officeart/2005/8/layout/hierarchy4"/>
    <dgm:cxn modelId="{BF4B4E97-D928-4592-B14B-26AB6C32CD3C}" type="presParOf" srcId="{03E375AD-3BE2-474D-9ED7-164676BE7220}" destId="{4F08FA03-839F-42FE-8396-CABB7B866F1F}" srcOrd="0" destOrd="0" presId="urn:microsoft.com/office/officeart/2005/8/layout/hierarchy4"/>
    <dgm:cxn modelId="{E06BCE19-43E1-4729-9AB2-183DE7D2D623}" type="presParOf" srcId="{03E375AD-3BE2-474D-9ED7-164676BE7220}" destId="{6E5EFADA-59CD-413D-86B6-2C68E394227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D799C2-E917-4474-A4CF-E9E7CE3B7670}" type="doc">
      <dgm:prSet loTypeId="urn:microsoft.com/office/officeart/2005/8/layout/hierarchy3" loCatId="relationship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AR"/>
        </a:p>
      </dgm:t>
    </dgm:pt>
    <dgm:pt modelId="{475057D9-1AA8-4760-885E-B3D5B7C898F7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1800" dirty="0" smtClean="0"/>
            <a:t>Stack de Control</a:t>
          </a:r>
        </a:p>
      </dgm:t>
    </dgm:pt>
    <dgm:pt modelId="{8EF0AACA-AE82-4A4A-BF87-72C20CDE2D90}" type="parTrans" cxnId="{63F0891A-802B-43A9-9F35-52C29AAAEEDE}">
      <dgm:prSet/>
      <dgm:spPr/>
      <dgm:t>
        <a:bodyPr/>
        <a:lstStyle/>
        <a:p>
          <a:endParaRPr lang="es-AR"/>
        </a:p>
      </dgm:t>
    </dgm:pt>
    <dgm:pt modelId="{2DDC0A67-6661-4123-A635-53B872133FDA}" type="sibTrans" cxnId="{63F0891A-802B-43A9-9F35-52C29AAAEEDE}">
      <dgm:prSet/>
      <dgm:spPr/>
      <dgm:t>
        <a:bodyPr/>
        <a:lstStyle/>
        <a:p>
          <a:endParaRPr lang="es-AR"/>
        </a:p>
      </dgm:t>
    </dgm:pt>
    <dgm:pt modelId="{DC9FE859-DD4A-4230-9466-70E3286B6E31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0000"/>
        </a:solidFill>
        <a:ln/>
      </dgm:spPr>
      <dgm:t>
        <a:bodyPr/>
        <a:lstStyle/>
        <a:p>
          <a:pPr rtl="0"/>
          <a:r>
            <a:rPr lang="es-ES" sz="1600" dirty="0" smtClean="0">
              <a:solidFill>
                <a:schemeClr val="bg1"/>
              </a:solidFill>
            </a:rPr>
            <a:t>Sistema General de Indicadores</a:t>
          </a:r>
        </a:p>
        <a:p>
          <a:pPr rtl="0"/>
          <a:r>
            <a:rPr lang="es-ES" sz="1400" dirty="0" smtClean="0">
              <a:solidFill>
                <a:schemeClr val="bg1"/>
              </a:solidFill>
            </a:rPr>
            <a:t>(SGI)</a:t>
          </a:r>
          <a:endParaRPr lang="es-AR" sz="1400" dirty="0">
            <a:solidFill>
              <a:schemeClr val="bg1"/>
            </a:solidFill>
          </a:endParaRPr>
        </a:p>
      </dgm:t>
    </dgm:pt>
    <dgm:pt modelId="{1B43B6F6-DB36-4B34-9184-F8C9F863759B}" type="parTrans" cxnId="{DE064E98-D317-45F7-A7C3-B3BE959EF224}">
      <dgm:prSet/>
      <dgm:spPr/>
      <dgm:t>
        <a:bodyPr/>
        <a:lstStyle/>
        <a:p>
          <a:endParaRPr lang="es-AR"/>
        </a:p>
      </dgm:t>
    </dgm:pt>
    <dgm:pt modelId="{01D43045-97DE-4BF2-8AA8-636E4E7BA233}" type="sibTrans" cxnId="{DE064E98-D317-45F7-A7C3-B3BE959EF224}">
      <dgm:prSet/>
      <dgm:spPr/>
      <dgm:t>
        <a:bodyPr/>
        <a:lstStyle/>
        <a:p>
          <a:endParaRPr lang="es-AR"/>
        </a:p>
      </dgm:t>
    </dgm:pt>
    <dgm:pt modelId="{0250878F-4AE6-4211-AC8C-77809A6159AB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0000"/>
        </a:solidFill>
        <a:ln/>
      </dgm:spPr>
      <dgm:t>
        <a:bodyPr/>
        <a:lstStyle/>
        <a:p>
          <a:pPr rtl="0"/>
          <a:r>
            <a:rPr lang="es-ES" sz="1600" dirty="0" smtClean="0">
              <a:solidFill>
                <a:schemeClr val="bg1"/>
              </a:solidFill>
            </a:rPr>
            <a:t>Sistema de Monitoreo y Alertas</a:t>
          </a:r>
          <a:endParaRPr lang="es-AR" sz="1600" dirty="0" smtClean="0">
            <a:solidFill>
              <a:schemeClr val="bg1"/>
            </a:solidFill>
          </a:endParaRPr>
        </a:p>
        <a:p>
          <a:pPr rtl="0"/>
          <a:r>
            <a:rPr lang="es-ES" sz="1400" dirty="0" smtClean="0">
              <a:solidFill>
                <a:schemeClr val="bg1"/>
              </a:solidFill>
            </a:rPr>
            <a:t>(SMA)</a:t>
          </a:r>
          <a:endParaRPr lang="es-AR" sz="1400" dirty="0">
            <a:solidFill>
              <a:schemeClr val="bg1"/>
            </a:solidFill>
          </a:endParaRPr>
        </a:p>
      </dgm:t>
    </dgm:pt>
    <dgm:pt modelId="{6C0123A5-0C54-4DDE-BED1-A057B0C003FC}" type="parTrans" cxnId="{14424053-6761-4E81-B48F-A23B1AB5CD78}">
      <dgm:prSet/>
      <dgm:spPr/>
      <dgm:t>
        <a:bodyPr/>
        <a:lstStyle/>
        <a:p>
          <a:endParaRPr lang="es-AR"/>
        </a:p>
      </dgm:t>
    </dgm:pt>
    <dgm:pt modelId="{C7A77F84-A3B0-4AF3-85C2-4565C1142A07}" type="sibTrans" cxnId="{14424053-6761-4E81-B48F-A23B1AB5CD78}">
      <dgm:prSet/>
      <dgm:spPr/>
      <dgm:t>
        <a:bodyPr/>
        <a:lstStyle/>
        <a:p>
          <a:endParaRPr lang="es-AR"/>
        </a:p>
      </dgm:t>
    </dgm:pt>
    <dgm:pt modelId="{3819CE62-EEAB-4B9C-B74B-7E009B19A8E5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0000"/>
        </a:solidFill>
        <a:ln/>
      </dgm:spPr>
      <dgm:t>
        <a:bodyPr/>
        <a:lstStyle/>
        <a:p>
          <a:pPr rtl="0"/>
          <a:r>
            <a:rPr lang="es-ES" sz="1600" dirty="0" smtClean="0">
              <a:solidFill>
                <a:schemeClr val="bg1"/>
              </a:solidFill>
            </a:rPr>
            <a:t>Sistema de CCTV</a:t>
          </a:r>
        </a:p>
        <a:p>
          <a:pPr rtl="0"/>
          <a:r>
            <a:rPr lang="es-ES" sz="1400" dirty="0" smtClean="0">
              <a:solidFill>
                <a:schemeClr val="bg1"/>
              </a:solidFill>
            </a:rPr>
            <a:t>(SCCTV)</a:t>
          </a:r>
          <a:endParaRPr lang="es-AR" sz="1400" dirty="0">
            <a:solidFill>
              <a:schemeClr val="bg1"/>
            </a:solidFill>
          </a:endParaRPr>
        </a:p>
      </dgm:t>
    </dgm:pt>
    <dgm:pt modelId="{4C4160C0-1A0E-44EA-BA19-5E66FF505902}" type="parTrans" cxnId="{4E1DE212-A889-4BB4-92FB-9BC35122657F}">
      <dgm:prSet/>
      <dgm:spPr/>
      <dgm:t>
        <a:bodyPr/>
        <a:lstStyle/>
        <a:p>
          <a:endParaRPr lang="es-AR"/>
        </a:p>
      </dgm:t>
    </dgm:pt>
    <dgm:pt modelId="{7AD9BEB1-D160-4133-ADD1-D5294DBCF3C7}" type="sibTrans" cxnId="{4E1DE212-A889-4BB4-92FB-9BC35122657F}">
      <dgm:prSet/>
      <dgm:spPr/>
      <dgm:t>
        <a:bodyPr/>
        <a:lstStyle/>
        <a:p>
          <a:endParaRPr lang="es-AR"/>
        </a:p>
      </dgm:t>
    </dgm:pt>
    <dgm:pt modelId="{E5123D51-AEE1-4CE9-A9B8-33DF3954D557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1800" dirty="0" smtClean="0"/>
            <a:t>Stack de Planificación</a:t>
          </a:r>
        </a:p>
      </dgm:t>
    </dgm:pt>
    <dgm:pt modelId="{0EB9929E-4E1A-4C07-981D-AED57C0DE57C}" type="parTrans" cxnId="{A481CD50-F052-4253-AA66-3B6A108C5F99}">
      <dgm:prSet/>
      <dgm:spPr/>
      <dgm:t>
        <a:bodyPr/>
        <a:lstStyle/>
        <a:p>
          <a:endParaRPr lang="es-AR"/>
        </a:p>
      </dgm:t>
    </dgm:pt>
    <dgm:pt modelId="{7EB4B03E-49F7-42CD-B5C7-960FBAD7E5E8}" type="sibTrans" cxnId="{A481CD50-F052-4253-AA66-3B6A108C5F99}">
      <dgm:prSet/>
      <dgm:spPr/>
      <dgm:t>
        <a:bodyPr/>
        <a:lstStyle/>
        <a:p>
          <a:endParaRPr lang="es-AR"/>
        </a:p>
      </dgm:t>
    </dgm:pt>
    <dgm:pt modelId="{B2B51759-85CE-451D-B57D-525D3345F751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600" dirty="0" smtClean="0">
              <a:solidFill>
                <a:schemeClr val="bg1"/>
              </a:solidFill>
            </a:rPr>
            <a:t>Sistema de Gestión de Activos</a:t>
          </a:r>
        </a:p>
        <a:p>
          <a:pPr rtl="0"/>
          <a:r>
            <a:rPr lang="es-ES" sz="1400" dirty="0" smtClean="0">
              <a:solidFill>
                <a:schemeClr val="bg1"/>
              </a:solidFill>
            </a:rPr>
            <a:t>(SGA)</a:t>
          </a:r>
          <a:endParaRPr lang="es-AR" sz="1400" dirty="0">
            <a:solidFill>
              <a:schemeClr val="bg1"/>
            </a:solidFill>
          </a:endParaRPr>
        </a:p>
      </dgm:t>
    </dgm:pt>
    <dgm:pt modelId="{7A09E918-FF56-4A3A-82D6-13E427A7D642}" type="parTrans" cxnId="{9647F8B2-4DC4-4C94-AD96-5EBA223D76D6}">
      <dgm:prSet/>
      <dgm:spPr/>
      <dgm:t>
        <a:bodyPr/>
        <a:lstStyle/>
        <a:p>
          <a:endParaRPr lang="es-AR"/>
        </a:p>
      </dgm:t>
    </dgm:pt>
    <dgm:pt modelId="{177E4879-4F41-4E5D-B9ED-7820B4E4E7DD}" type="sibTrans" cxnId="{9647F8B2-4DC4-4C94-AD96-5EBA223D76D6}">
      <dgm:prSet/>
      <dgm:spPr/>
      <dgm:t>
        <a:bodyPr/>
        <a:lstStyle/>
        <a:p>
          <a:endParaRPr lang="es-AR"/>
        </a:p>
      </dgm:t>
    </dgm:pt>
    <dgm:pt modelId="{D948899C-0C05-4CF1-8B1E-B9F8A4AF338B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400" dirty="0" smtClean="0">
              <a:solidFill>
                <a:schemeClr val="bg1"/>
              </a:solidFill>
            </a:rPr>
            <a:t>Sistema de Administración de Procesos de Negocio</a:t>
          </a:r>
        </a:p>
        <a:p>
          <a:pPr rtl="0"/>
          <a:r>
            <a:rPr lang="es-ES" sz="1200" dirty="0" smtClean="0">
              <a:solidFill>
                <a:schemeClr val="bg1"/>
              </a:solidFill>
            </a:rPr>
            <a:t>(SAPN)</a:t>
          </a:r>
          <a:endParaRPr lang="es-AR" sz="1200" dirty="0">
            <a:solidFill>
              <a:schemeClr val="bg1"/>
            </a:solidFill>
          </a:endParaRPr>
        </a:p>
      </dgm:t>
    </dgm:pt>
    <dgm:pt modelId="{64C63AAD-22A0-4E60-A14F-73D294B13C41}" type="parTrans" cxnId="{DEB63098-4AEF-4986-93F0-656604666FC9}">
      <dgm:prSet/>
      <dgm:spPr/>
      <dgm:t>
        <a:bodyPr/>
        <a:lstStyle/>
        <a:p>
          <a:endParaRPr lang="es-AR"/>
        </a:p>
      </dgm:t>
    </dgm:pt>
    <dgm:pt modelId="{6F4F37AB-E95A-45AC-A9DC-378FE29D822C}" type="sibTrans" cxnId="{DEB63098-4AEF-4986-93F0-656604666FC9}">
      <dgm:prSet/>
      <dgm:spPr/>
      <dgm:t>
        <a:bodyPr/>
        <a:lstStyle/>
        <a:p>
          <a:endParaRPr lang="es-AR"/>
        </a:p>
      </dgm:t>
    </dgm:pt>
    <dgm:pt modelId="{0969B5FE-B15D-4CC9-A3FB-CEA81834E17E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600" dirty="0" smtClean="0">
              <a:solidFill>
                <a:schemeClr val="bg1"/>
              </a:solidFill>
            </a:rPr>
            <a:t>Sistema de Interacción</a:t>
          </a:r>
        </a:p>
        <a:p>
          <a:pPr rtl="0"/>
          <a:r>
            <a:rPr lang="es-ES" sz="1400" dirty="0" smtClean="0">
              <a:solidFill>
                <a:schemeClr val="bg1"/>
              </a:solidFill>
            </a:rPr>
            <a:t>(SI)</a:t>
          </a:r>
          <a:endParaRPr lang="es-AR" sz="1400" dirty="0">
            <a:solidFill>
              <a:schemeClr val="bg1"/>
            </a:solidFill>
          </a:endParaRPr>
        </a:p>
      </dgm:t>
    </dgm:pt>
    <dgm:pt modelId="{5455C4DC-01D7-4018-8E93-F02CAF99A06B}" type="parTrans" cxnId="{95438492-EEAC-4EF0-A6A4-FA68CDAC0E52}">
      <dgm:prSet/>
      <dgm:spPr/>
      <dgm:t>
        <a:bodyPr/>
        <a:lstStyle/>
        <a:p>
          <a:endParaRPr lang="es-AR"/>
        </a:p>
      </dgm:t>
    </dgm:pt>
    <dgm:pt modelId="{7209FF68-6D47-45DE-96E0-28483B856413}" type="sibTrans" cxnId="{95438492-EEAC-4EF0-A6A4-FA68CDAC0E52}">
      <dgm:prSet/>
      <dgm:spPr/>
      <dgm:t>
        <a:bodyPr/>
        <a:lstStyle/>
        <a:p>
          <a:endParaRPr lang="es-AR"/>
        </a:p>
      </dgm:t>
    </dgm:pt>
    <dgm:pt modelId="{94DC8A44-1A68-4FD5-9F41-4C5FB88C7C67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1800" dirty="0" smtClean="0"/>
            <a:t>Stack de Infraestructura</a:t>
          </a:r>
        </a:p>
      </dgm:t>
    </dgm:pt>
    <dgm:pt modelId="{AEA56CEE-9FA3-4546-8104-6606AFD4DAED}" type="parTrans" cxnId="{C0590C52-8200-4859-B9AD-B99239698586}">
      <dgm:prSet/>
      <dgm:spPr/>
      <dgm:t>
        <a:bodyPr/>
        <a:lstStyle/>
        <a:p>
          <a:endParaRPr lang="es-AR"/>
        </a:p>
      </dgm:t>
    </dgm:pt>
    <dgm:pt modelId="{79053BC2-79CF-479B-A211-25B3FEE7ECCB}" type="sibTrans" cxnId="{C0590C52-8200-4859-B9AD-B99239698586}">
      <dgm:prSet/>
      <dgm:spPr/>
      <dgm:t>
        <a:bodyPr/>
        <a:lstStyle/>
        <a:p>
          <a:endParaRPr lang="es-AR"/>
        </a:p>
      </dgm:t>
    </dgm:pt>
    <dgm:pt modelId="{35A24959-3058-425E-B8EA-A768BA4CCAE6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sz="1600" dirty="0" smtClean="0">
              <a:solidFill>
                <a:schemeClr val="bg1"/>
              </a:solidFill>
            </a:rPr>
            <a:t>Sistema de Iluminación</a:t>
          </a:r>
        </a:p>
        <a:p>
          <a:pPr rtl="0"/>
          <a:r>
            <a:rPr lang="es-ES" sz="1400" dirty="0" smtClean="0">
              <a:solidFill>
                <a:schemeClr val="bg1"/>
              </a:solidFill>
            </a:rPr>
            <a:t>(SIL)</a:t>
          </a:r>
          <a:endParaRPr lang="es-AR" sz="1400" dirty="0">
            <a:solidFill>
              <a:schemeClr val="bg1"/>
            </a:solidFill>
          </a:endParaRPr>
        </a:p>
      </dgm:t>
    </dgm:pt>
    <dgm:pt modelId="{06CA6EFD-746C-445C-9018-759F91A7ED5A}" type="parTrans" cxnId="{77105CF6-09EB-4EA7-87CB-23A75B359E5B}">
      <dgm:prSet/>
      <dgm:spPr/>
      <dgm:t>
        <a:bodyPr/>
        <a:lstStyle/>
        <a:p>
          <a:endParaRPr lang="es-AR"/>
        </a:p>
      </dgm:t>
    </dgm:pt>
    <dgm:pt modelId="{97300804-1698-43AE-BD53-FF7EEB1138C4}" type="sibTrans" cxnId="{77105CF6-09EB-4EA7-87CB-23A75B359E5B}">
      <dgm:prSet/>
      <dgm:spPr/>
      <dgm:t>
        <a:bodyPr/>
        <a:lstStyle/>
        <a:p>
          <a:endParaRPr lang="es-AR"/>
        </a:p>
      </dgm:t>
    </dgm:pt>
    <dgm:pt modelId="{F318FA47-7FFF-426E-B3BD-56E318DDAA40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sz="1600" dirty="0" smtClean="0">
              <a:solidFill>
                <a:schemeClr val="bg1"/>
              </a:solidFill>
            </a:rPr>
            <a:t>Sistema de Obra</a:t>
          </a:r>
          <a:endParaRPr lang="es-ES" sz="1400" dirty="0" smtClean="0">
            <a:solidFill>
              <a:schemeClr val="bg1"/>
            </a:solidFill>
          </a:endParaRPr>
        </a:p>
        <a:p>
          <a:pPr rtl="0"/>
          <a:r>
            <a:rPr lang="es-ES" sz="1200" dirty="0" smtClean="0">
              <a:solidFill>
                <a:schemeClr val="bg1"/>
              </a:solidFill>
            </a:rPr>
            <a:t>(SOB)</a:t>
          </a:r>
          <a:endParaRPr lang="es-AR" sz="1200" dirty="0">
            <a:solidFill>
              <a:schemeClr val="bg1"/>
            </a:solidFill>
          </a:endParaRPr>
        </a:p>
      </dgm:t>
    </dgm:pt>
    <dgm:pt modelId="{82B60C9E-48AC-4039-8CD3-D540603FE9DA}" type="parTrans" cxnId="{31A03A38-A0D9-473A-BDB2-13A8CB6DF655}">
      <dgm:prSet/>
      <dgm:spPr/>
      <dgm:t>
        <a:bodyPr/>
        <a:lstStyle/>
        <a:p>
          <a:endParaRPr lang="es-AR"/>
        </a:p>
      </dgm:t>
    </dgm:pt>
    <dgm:pt modelId="{6D11E2DA-C809-4C9E-9EF9-20FFABDD45C3}" type="sibTrans" cxnId="{31A03A38-A0D9-473A-BDB2-13A8CB6DF655}">
      <dgm:prSet/>
      <dgm:spPr/>
      <dgm:t>
        <a:bodyPr/>
        <a:lstStyle/>
        <a:p>
          <a:endParaRPr lang="es-AR"/>
        </a:p>
      </dgm:t>
    </dgm:pt>
    <dgm:pt modelId="{7289ED22-E867-4EF8-A1FB-093CBCD1BEEC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sz="1600" dirty="0" smtClean="0">
              <a:solidFill>
                <a:schemeClr val="bg1"/>
              </a:solidFill>
            </a:rPr>
            <a:t>Sistema de Controles</a:t>
          </a:r>
        </a:p>
        <a:p>
          <a:pPr rtl="0"/>
          <a:r>
            <a:rPr lang="es-ES" sz="1400" dirty="0" smtClean="0">
              <a:solidFill>
                <a:schemeClr val="bg1"/>
              </a:solidFill>
            </a:rPr>
            <a:t>(SCO)</a:t>
          </a:r>
          <a:endParaRPr lang="es-AR" sz="1400" dirty="0">
            <a:solidFill>
              <a:schemeClr val="bg1"/>
            </a:solidFill>
          </a:endParaRPr>
        </a:p>
      </dgm:t>
    </dgm:pt>
    <dgm:pt modelId="{1B0E202E-D232-4EC5-B962-3522451E92FE}" type="parTrans" cxnId="{BCB595C2-830A-4D64-B67B-C9E5BA954903}">
      <dgm:prSet/>
      <dgm:spPr/>
      <dgm:t>
        <a:bodyPr/>
        <a:lstStyle/>
        <a:p>
          <a:endParaRPr lang="es-AR"/>
        </a:p>
      </dgm:t>
    </dgm:pt>
    <dgm:pt modelId="{15ADB6EF-7E82-4B19-83F5-8A2C2F1D5254}" type="sibTrans" cxnId="{BCB595C2-830A-4D64-B67B-C9E5BA954903}">
      <dgm:prSet/>
      <dgm:spPr/>
      <dgm:t>
        <a:bodyPr/>
        <a:lstStyle/>
        <a:p>
          <a:endParaRPr lang="es-AR"/>
        </a:p>
      </dgm:t>
    </dgm:pt>
    <dgm:pt modelId="{E9756C11-989C-4823-8878-C4F82443F77D}" type="pres">
      <dgm:prSet presAssocID="{4AD799C2-E917-4474-A4CF-E9E7CE3B767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F68BB590-BE50-42CC-B4C1-7EFDB95A04DC}" type="pres">
      <dgm:prSet presAssocID="{475057D9-1AA8-4760-885E-B3D5B7C898F7}" presName="root" presStyleCnt="0"/>
      <dgm:spPr/>
    </dgm:pt>
    <dgm:pt modelId="{71FB2285-9A89-47EF-A49F-61AF1C88D792}" type="pres">
      <dgm:prSet presAssocID="{475057D9-1AA8-4760-885E-B3D5B7C898F7}" presName="rootComposite" presStyleCnt="0"/>
      <dgm:spPr/>
    </dgm:pt>
    <dgm:pt modelId="{39CD4DA1-7210-48C8-B3F8-1108E4AE5BA6}" type="pres">
      <dgm:prSet presAssocID="{475057D9-1AA8-4760-885E-B3D5B7C898F7}" presName="rootText" presStyleLbl="node1" presStyleIdx="0" presStyleCnt="3"/>
      <dgm:spPr/>
      <dgm:t>
        <a:bodyPr/>
        <a:lstStyle/>
        <a:p>
          <a:endParaRPr lang="es-AR"/>
        </a:p>
      </dgm:t>
    </dgm:pt>
    <dgm:pt modelId="{CF0D5144-66FA-4754-A2E1-19C35294AB7F}" type="pres">
      <dgm:prSet presAssocID="{475057D9-1AA8-4760-885E-B3D5B7C898F7}" presName="rootConnector" presStyleLbl="node1" presStyleIdx="0" presStyleCnt="3"/>
      <dgm:spPr/>
      <dgm:t>
        <a:bodyPr/>
        <a:lstStyle/>
        <a:p>
          <a:endParaRPr lang="es-AR"/>
        </a:p>
      </dgm:t>
    </dgm:pt>
    <dgm:pt modelId="{22CE3B0B-5230-4C6C-9130-9834F6F771EA}" type="pres">
      <dgm:prSet presAssocID="{475057D9-1AA8-4760-885E-B3D5B7C898F7}" presName="childShape" presStyleCnt="0"/>
      <dgm:spPr/>
    </dgm:pt>
    <dgm:pt modelId="{A2781B9A-E9C9-48BB-B215-8C15D2E08E1E}" type="pres">
      <dgm:prSet presAssocID="{1B43B6F6-DB36-4B34-9184-F8C9F863759B}" presName="Name13" presStyleLbl="parChTrans1D2" presStyleIdx="0" presStyleCnt="9"/>
      <dgm:spPr/>
      <dgm:t>
        <a:bodyPr/>
        <a:lstStyle/>
        <a:p>
          <a:endParaRPr lang="es-AR"/>
        </a:p>
      </dgm:t>
    </dgm:pt>
    <dgm:pt modelId="{3A310CFE-4EA9-4F4B-8B64-4EE8FA987EEF}" type="pres">
      <dgm:prSet presAssocID="{DC9FE859-DD4A-4230-9466-70E3286B6E31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53E5970-3D4D-454B-BBE1-ACD4AE1C0619}" type="pres">
      <dgm:prSet presAssocID="{6C0123A5-0C54-4DDE-BED1-A057B0C003FC}" presName="Name13" presStyleLbl="parChTrans1D2" presStyleIdx="1" presStyleCnt="9"/>
      <dgm:spPr/>
      <dgm:t>
        <a:bodyPr/>
        <a:lstStyle/>
        <a:p>
          <a:endParaRPr lang="es-AR"/>
        </a:p>
      </dgm:t>
    </dgm:pt>
    <dgm:pt modelId="{67907602-E438-4FFB-BF38-3AD6B010C7C8}" type="pres">
      <dgm:prSet presAssocID="{0250878F-4AE6-4211-AC8C-77809A6159AB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20E181C-170C-45A9-BD59-6D5BDB899204}" type="pres">
      <dgm:prSet presAssocID="{4C4160C0-1A0E-44EA-BA19-5E66FF505902}" presName="Name13" presStyleLbl="parChTrans1D2" presStyleIdx="2" presStyleCnt="9"/>
      <dgm:spPr/>
      <dgm:t>
        <a:bodyPr/>
        <a:lstStyle/>
        <a:p>
          <a:endParaRPr lang="es-AR"/>
        </a:p>
      </dgm:t>
    </dgm:pt>
    <dgm:pt modelId="{92E51F5D-3D14-4D19-BD76-C9A607348533}" type="pres">
      <dgm:prSet presAssocID="{3819CE62-EEAB-4B9C-B74B-7E009B19A8E5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D08C73B-BD03-463A-B760-DB4CCE0C0A48}" type="pres">
      <dgm:prSet presAssocID="{E5123D51-AEE1-4CE9-A9B8-33DF3954D557}" presName="root" presStyleCnt="0"/>
      <dgm:spPr/>
    </dgm:pt>
    <dgm:pt modelId="{B6117E03-5AB7-483B-9CE6-BC2E3DC5A429}" type="pres">
      <dgm:prSet presAssocID="{E5123D51-AEE1-4CE9-A9B8-33DF3954D557}" presName="rootComposite" presStyleCnt="0"/>
      <dgm:spPr/>
    </dgm:pt>
    <dgm:pt modelId="{6E1B6E9A-1DAE-47AB-8778-313D67A3E910}" type="pres">
      <dgm:prSet presAssocID="{E5123D51-AEE1-4CE9-A9B8-33DF3954D557}" presName="rootText" presStyleLbl="node1" presStyleIdx="1" presStyleCnt="3"/>
      <dgm:spPr/>
      <dgm:t>
        <a:bodyPr/>
        <a:lstStyle/>
        <a:p>
          <a:endParaRPr lang="es-AR"/>
        </a:p>
      </dgm:t>
    </dgm:pt>
    <dgm:pt modelId="{40600A43-B6DF-490C-8011-D27254870841}" type="pres">
      <dgm:prSet presAssocID="{E5123D51-AEE1-4CE9-A9B8-33DF3954D557}" presName="rootConnector" presStyleLbl="node1" presStyleIdx="1" presStyleCnt="3"/>
      <dgm:spPr/>
      <dgm:t>
        <a:bodyPr/>
        <a:lstStyle/>
        <a:p>
          <a:endParaRPr lang="es-AR"/>
        </a:p>
      </dgm:t>
    </dgm:pt>
    <dgm:pt modelId="{2A8DE49F-9CBB-45D3-84FA-AEB202D9DE4A}" type="pres">
      <dgm:prSet presAssocID="{E5123D51-AEE1-4CE9-A9B8-33DF3954D557}" presName="childShape" presStyleCnt="0"/>
      <dgm:spPr/>
    </dgm:pt>
    <dgm:pt modelId="{485E1B2C-9EB0-4FA8-A0BE-0BD4535F3A14}" type="pres">
      <dgm:prSet presAssocID="{7A09E918-FF56-4A3A-82D6-13E427A7D642}" presName="Name13" presStyleLbl="parChTrans1D2" presStyleIdx="3" presStyleCnt="9"/>
      <dgm:spPr/>
      <dgm:t>
        <a:bodyPr/>
        <a:lstStyle/>
        <a:p>
          <a:endParaRPr lang="es-AR"/>
        </a:p>
      </dgm:t>
    </dgm:pt>
    <dgm:pt modelId="{A0728F67-B195-486C-BD56-5352F57EFAB5}" type="pres">
      <dgm:prSet presAssocID="{B2B51759-85CE-451D-B57D-525D3345F751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526531D-CE81-48AD-B8A0-A8007CFF800E}" type="pres">
      <dgm:prSet presAssocID="{64C63AAD-22A0-4E60-A14F-73D294B13C41}" presName="Name13" presStyleLbl="parChTrans1D2" presStyleIdx="4" presStyleCnt="9"/>
      <dgm:spPr/>
      <dgm:t>
        <a:bodyPr/>
        <a:lstStyle/>
        <a:p>
          <a:endParaRPr lang="es-AR"/>
        </a:p>
      </dgm:t>
    </dgm:pt>
    <dgm:pt modelId="{E97BB9B6-9644-423C-8294-61186AAC0E06}" type="pres">
      <dgm:prSet presAssocID="{D948899C-0C05-4CF1-8B1E-B9F8A4AF338B}" presName="childText" presStyleLbl="bgAcc1" presStyleIdx="4" presStyleCnt="9" custScaleY="10835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2F6997A-59EF-4984-B1B0-A1A6999BEF19}" type="pres">
      <dgm:prSet presAssocID="{5455C4DC-01D7-4018-8E93-F02CAF99A06B}" presName="Name13" presStyleLbl="parChTrans1D2" presStyleIdx="5" presStyleCnt="9"/>
      <dgm:spPr/>
      <dgm:t>
        <a:bodyPr/>
        <a:lstStyle/>
        <a:p>
          <a:endParaRPr lang="es-AR"/>
        </a:p>
      </dgm:t>
    </dgm:pt>
    <dgm:pt modelId="{FC18CA63-AE5C-4E17-899F-4823D95233B2}" type="pres">
      <dgm:prSet presAssocID="{0969B5FE-B15D-4CC9-A3FB-CEA81834E17E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D7F1B3A-B0C1-4148-923B-5BDC9CEF255D}" type="pres">
      <dgm:prSet presAssocID="{94DC8A44-1A68-4FD5-9F41-4C5FB88C7C67}" presName="root" presStyleCnt="0"/>
      <dgm:spPr/>
    </dgm:pt>
    <dgm:pt modelId="{6EEF56FE-8FCE-43FC-8AE3-1D0B3A5201A0}" type="pres">
      <dgm:prSet presAssocID="{94DC8A44-1A68-4FD5-9F41-4C5FB88C7C67}" presName="rootComposite" presStyleCnt="0"/>
      <dgm:spPr/>
    </dgm:pt>
    <dgm:pt modelId="{97C4A854-D021-4A42-B586-8868A5503010}" type="pres">
      <dgm:prSet presAssocID="{94DC8A44-1A68-4FD5-9F41-4C5FB88C7C67}" presName="rootText" presStyleLbl="node1" presStyleIdx="2" presStyleCnt="3"/>
      <dgm:spPr/>
      <dgm:t>
        <a:bodyPr/>
        <a:lstStyle/>
        <a:p>
          <a:endParaRPr lang="es-AR"/>
        </a:p>
      </dgm:t>
    </dgm:pt>
    <dgm:pt modelId="{FC294212-3883-411B-8050-58468C7F0C1F}" type="pres">
      <dgm:prSet presAssocID="{94DC8A44-1A68-4FD5-9F41-4C5FB88C7C67}" presName="rootConnector" presStyleLbl="node1" presStyleIdx="2" presStyleCnt="3"/>
      <dgm:spPr/>
      <dgm:t>
        <a:bodyPr/>
        <a:lstStyle/>
        <a:p>
          <a:endParaRPr lang="es-AR"/>
        </a:p>
      </dgm:t>
    </dgm:pt>
    <dgm:pt modelId="{4E443F50-A84B-4E3F-B798-E75AB33E0E8A}" type="pres">
      <dgm:prSet presAssocID="{94DC8A44-1A68-4FD5-9F41-4C5FB88C7C67}" presName="childShape" presStyleCnt="0"/>
      <dgm:spPr/>
    </dgm:pt>
    <dgm:pt modelId="{BCECB9BF-4ED2-41FF-9905-5458482868FC}" type="pres">
      <dgm:prSet presAssocID="{06CA6EFD-746C-445C-9018-759F91A7ED5A}" presName="Name13" presStyleLbl="parChTrans1D2" presStyleIdx="6" presStyleCnt="9"/>
      <dgm:spPr/>
      <dgm:t>
        <a:bodyPr/>
        <a:lstStyle/>
        <a:p>
          <a:endParaRPr lang="es-AR"/>
        </a:p>
      </dgm:t>
    </dgm:pt>
    <dgm:pt modelId="{37038B99-ABF6-433D-B30F-009975A58CCF}" type="pres">
      <dgm:prSet presAssocID="{35A24959-3058-425E-B8EA-A768BA4CCAE6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676A610-8577-48CC-A965-471A98A59513}" type="pres">
      <dgm:prSet presAssocID="{82B60C9E-48AC-4039-8CD3-D540603FE9DA}" presName="Name13" presStyleLbl="parChTrans1D2" presStyleIdx="7" presStyleCnt="9"/>
      <dgm:spPr/>
      <dgm:t>
        <a:bodyPr/>
        <a:lstStyle/>
        <a:p>
          <a:endParaRPr lang="es-AR"/>
        </a:p>
      </dgm:t>
    </dgm:pt>
    <dgm:pt modelId="{DD0E0A05-D3B1-4B55-81D7-B85BF16CD431}" type="pres">
      <dgm:prSet presAssocID="{F318FA47-7FFF-426E-B3BD-56E318DDAA40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0EB903F-0707-48C7-8135-465C36F055A0}" type="pres">
      <dgm:prSet presAssocID="{1B0E202E-D232-4EC5-B962-3522451E92FE}" presName="Name13" presStyleLbl="parChTrans1D2" presStyleIdx="8" presStyleCnt="9"/>
      <dgm:spPr/>
      <dgm:t>
        <a:bodyPr/>
        <a:lstStyle/>
        <a:p>
          <a:endParaRPr lang="es-AR"/>
        </a:p>
      </dgm:t>
    </dgm:pt>
    <dgm:pt modelId="{FAD8D70E-157F-4739-8A2E-CCF829EF28FE}" type="pres">
      <dgm:prSet presAssocID="{7289ED22-E867-4EF8-A1FB-093CBCD1BEEC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EB63098-4AEF-4986-93F0-656604666FC9}" srcId="{E5123D51-AEE1-4CE9-A9B8-33DF3954D557}" destId="{D948899C-0C05-4CF1-8B1E-B9F8A4AF338B}" srcOrd="1" destOrd="0" parTransId="{64C63AAD-22A0-4E60-A14F-73D294B13C41}" sibTransId="{6F4F37AB-E95A-45AC-A9DC-378FE29D822C}"/>
    <dgm:cxn modelId="{1BF61148-0CE8-4AF0-98BA-18A16C349C72}" type="presOf" srcId="{D948899C-0C05-4CF1-8B1E-B9F8A4AF338B}" destId="{E97BB9B6-9644-423C-8294-61186AAC0E06}" srcOrd="0" destOrd="0" presId="urn:microsoft.com/office/officeart/2005/8/layout/hierarchy3"/>
    <dgm:cxn modelId="{95438492-EEAC-4EF0-A6A4-FA68CDAC0E52}" srcId="{E5123D51-AEE1-4CE9-A9B8-33DF3954D557}" destId="{0969B5FE-B15D-4CC9-A3FB-CEA81834E17E}" srcOrd="2" destOrd="0" parTransId="{5455C4DC-01D7-4018-8E93-F02CAF99A06B}" sibTransId="{7209FF68-6D47-45DE-96E0-28483B856413}"/>
    <dgm:cxn modelId="{BEB463A6-6745-4A28-BC7D-2FF1381C13A1}" type="presOf" srcId="{06CA6EFD-746C-445C-9018-759F91A7ED5A}" destId="{BCECB9BF-4ED2-41FF-9905-5458482868FC}" srcOrd="0" destOrd="0" presId="urn:microsoft.com/office/officeart/2005/8/layout/hierarchy3"/>
    <dgm:cxn modelId="{990CB07F-E1DB-4446-8CA7-15F6592C3680}" type="presOf" srcId="{64C63AAD-22A0-4E60-A14F-73D294B13C41}" destId="{4526531D-CE81-48AD-B8A0-A8007CFF800E}" srcOrd="0" destOrd="0" presId="urn:microsoft.com/office/officeart/2005/8/layout/hierarchy3"/>
    <dgm:cxn modelId="{4E1DE212-A889-4BB4-92FB-9BC35122657F}" srcId="{475057D9-1AA8-4760-885E-B3D5B7C898F7}" destId="{3819CE62-EEAB-4B9C-B74B-7E009B19A8E5}" srcOrd="2" destOrd="0" parTransId="{4C4160C0-1A0E-44EA-BA19-5E66FF505902}" sibTransId="{7AD9BEB1-D160-4133-ADD1-D5294DBCF3C7}"/>
    <dgm:cxn modelId="{78AD0689-FD85-4F96-B3B9-A641895F30A0}" type="presOf" srcId="{E5123D51-AEE1-4CE9-A9B8-33DF3954D557}" destId="{40600A43-B6DF-490C-8011-D27254870841}" srcOrd="1" destOrd="0" presId="urn:microsoft.com/office/officeart/2005/8/layout/hierarchy3"/>
    <dgm:cxn modelId="{E68A9B3F-0C75-48FB-BD93-830AE561584B}" type="presOf" srcId="{35A24959-3058-425E-B8EA-A768BA4CCAE6}" destId="{37038B99-ABF6-433D-B30F-009975A58CCF}" srcOrd="0" destOrd="0" presId="urn:microsoft.com/office/officeart/2005/8/layout/hierarchy3"/>
    <dgm:cxn modelId="{77105CF6-09EB-4EA7-87CB-23A75B359E5B}" srcId="{94DC8A44-1A68-4FD5-9F41-4C5FB88C7C67}" destId="{35A24959-3058-425E-B8EA-A768BA4CCAE6}" srcOrd="0" destOrd="0" parTransId="{06CA6EFD-746C-445C-9018-759F91A7ED5A}" sibTransId="{97300804-1698-43AE-BD53-FF7EEB1138C4}"/>
    <dgm:cxn modelId="{7376956B-4CBB-4236-9368-E70471B0394F}" type="presOf" srcId="{82B60C9E-48AC-4039-8CD3-D540603FE9DA}" destId="{5676A610-8577-48CC-A965-471A98A59513}" srcOrd="0" destOrd="0" presId="urn:microsoft.com/office/officeart/2005/8/layout/hierarchy3"/>
    <dgm:cxn modelId="{14424053-6761-4E81-B48F-A23B1AB5CD78}" srcId="{475057D9-1AA8-4760-885E-B3D5B7C898F7}" destId="{0250878F-4AE6-4211-AC8C-77809A6159AB}" srcOrd="1" destOrd="0" parTransId="{6C0123A5-0C54-4DDE-BED1-A057B0C003FC}" sibTransId="{C7A77F84-A3B0-4AF3-85C2-4565C1142A07}"/>
    <dgm:cxn modelId="{31A03A38-A0D9-473A-BDB2-13A8CB6DF655}" srcId="{94DC8A44-1A68-4FD5-9F41-4C5FB88C7C67}" destId="{F318FA47-7FFF-426E-B3BD-56E318DDAA40}" srcOrd="1" destOrd="0" parTransId="{82B60C9E-48AC-4039-8CD3-D540603FE9DA}" sibTransId="{6D11E2DA-C809-4C9E-9EF9-20FFABDD45C3}"/>
    <dgm:cxn modelId="{9647F8B2-4DC4-4C94-AD96-5EBA223D76D6}" srcId="{E5123D51-AEE1-4CE9-A9B8-33DF3954D557}" destId="{B2B51759-85CE-451D-B57D-525D3345F751}" srcOrd="0" destOrd="0" parTransId="{7A09E918-FF56-4A3A-82D6-13E427A7D642}" sibTransId="{177E4879-4F41-4E5D-B9ED-7820B4E4E7DD}"/>
    <dgm:cxn modelId="{DE064E98-D317-45F7-A7C3-B3BE959EF224}" srcId="{475057D9-1AA8-4760-885E-B3D5B7C898F7}" destId="{DC9FE859-DD4A-4230-9466-70E3286B6E31}" srcOrd="0" destOrd="0" parTransId="{1B43B6F6-DB36-4B34-9184-F8C9F863759B}" sibTransId="{01D43045-97DE-4BF2-8AA8-636E4E7BA233}"/>
    <dgm:cxn modelId="{021A3CF0-FD7F-4EDF-93DA-7516BE0444F6}" type="presOf" srcId="{F318FA47-7FFF-426E-B3BD-56E318DDAA40}" destId="{DD0E0A05-D3B1-4B55-81D7-B85BF16CD431}" srcOrd="0" destOrd="0" presId="urn:microsoft.com/office/officeart/2005/8/layout/hierarchy3"/>
    <dgm:cxn modelId="{E1474BBF-7D83-4ACB-AF1A-A2895EDCEEE1}" type="presOf" srcId="{7289ED22-E867-4EF8-A1FB-093CBCD1BEEC}" destId="{FAD8D70E-157F-4739-8A2E-CCF829EF28FE}" srcOrd="0" destOrd="0" presId="urn:microsoft.com/office/officeart/2005/8/layout/hierarchy3"/>
    <dgm:cxn modelId="{A481CD50-F052-4253-AA66-3B6A108C5F99}" srcId="{4AD799C2-E917-4474-A4CF-E9E7CE3B7670}" destId="{E5123D51-AEE1-4CE9-A9B8-33DF3954D557}" srcOrd="1" destOrd="0" parTransId="{0EB9929E-4E1A-4C07-981D-AED57C0DE57C}" sibTransId="{7EB4B03E-49F7-42CD-B5C7-960FBAD7E5E8}"/>
    <dgm:cxn modelId="{63F0891A-802B-43A9-9F35-52C29AAAEEDE}" srcId="{4AD799C2-E917-4474-A4CF-E9E7CE3B7670}" destId="{475057D9-1AA8-4760-885E-B3D5B7C898F7}" srcOrd="0" destOrd="0" parTransId="{8EF0AACA-AE82-4A4A-BF87-72C20CDE2D90}" sibTransId="{2DDC0A67-6661-4123-A635-53B872133FDA}"/>
    <dgm:cxn modelId="{2C2555CF-2172-4F7C-AD9F-CFABBD305464}" type="presOf" srcId="{4AD799C2-E917-4474-A4CF-E9E7CE3B7670}" destId="{E9756C11-989C-4823-8878-C4F82443F77D}" srcOrd="0" destOrd="0" presId="urn:microsoft.com/office/officeart/2005/8/layout/hierarchy3"/>
    <dgm:cxn modelId="{B87786F4-03E1-4652-BE14-845D78246953}" type="presOf" srcId="{4C4160C0-1A0E-44EA-BA19-5E66FF505902}" destId="{420E181C-170C-45A9-BD59-6D5BDB899204}" srcOrd="0" destOrd="0" presId="urn:microsoft.com/office/officeart/2005/8/layout/hierarchy3"/>
    <dgm:cxn modelId="{A957DA10-00E2-442B-A7FF-B457B5C79BBE}" type="presOf" srcId="{E5123D51-AEE1-4CE9-A9B8-33DF3954D557}" destId="{6E1B6E9A-1DAE-47AB-8778-313D67A3E910}" srcOrd="0" destOrd="0" presId="urn:microsoft.com/office/officeart/2005/8/layout/hierarchy3"/>
    <dgm:cxn modelId="{D384EBFD-E757-4274-A859-15FBA3C793B5}" type="presOf" srcId="{DC9FE859-DD4A-4230-9466-70E3286B6E31}" destId="{3A310CFE-4EA9-4F4B-8B64-4EE8FA987EEF}" srcOrd="0" destOrd="0" presId="urn:microsoft.com/office/officeart/2005/8/layout/hierarchy3"/>
    <dgm:cxn modelId="{BCB595C2-830A-4D64-B67B-C9E5BA954903}" srcId="{94DC8A44-1A68-4FD5-9F41-4C5FB88C7C67}" destId="{7289ED22-E867-4EF8-A1FB-093CBCD1BEEC}" srcOrd="2" destOrd="0" parTransId="{1B0E202E-D232-4EC5-B962-3522451E92FE}" sibTransId="{15ADB6EF-7E82-4B19-83F5-8A2C2F1D5254}"/>
    <dgm:cxn modelId="{29EB249C-73A3-402B-87E6-B5AF42436B3F}" type="presOf" srcId="{6C0123A5-0C54-4DDE-BED1-A057B0C003FC}" destId="{253E5970-3D4D-454B-BBE1-ACD4AE1C0619}" srcOrd="0" destOrd="0" presId="urn:microsoft.com/office/officeart/2005/8/layout/hierarchy3"/>
    <dgm:cxn modelId="{C0590C52-8200-4859-B9AD-B99239698586}" srcId="{4AD799C2-E917-4474-A4CF-E9E7CE3B7670}" destId="{94DC8A44-1A68-4FD5-9F41-4C5FB88C7C67}" srcOrd="2" destOrd="0" parTransId="{AEA56CEE-9FA3-4546-8104-6606AFD4DAED}" sibTransId="{79053BC2-79CF-479B-A211-25B3FEE7ECCB}"/>
    <dgm:cxn modelId="{9766BADD-9190-4189-A425-751F35F52580}" type="presOf" srcId="{94DC8A44-1A68-4FD5-9F41-4C5FB88C7C67}" destId="{FC294212-3883-411B-8050-58468C7F0C1F}" srcOrd="1" destOrd="0" presId="urn:microsoft.com/office/officeart/2005/8/layout/hierarchy3"/>
    <dgm:cxn modelId="{E8A3B146-3065-4043-96E1-F06251D30632}" type="presOf" srcId="{7A09E918-FF56-4A3A-82D6-13E427A7D642}" destId="{485E1B2C-9EB0-4FA8-A0BE-0BD4535F3A14}" srcOrd="0" destOrd="0" presId="urn:microsoft.com/office/officeart/2005/8/layout/hierarchy3"/>
    <dgm:cxn modelId="{559F1B63-3121-4EF1-A5DE-1F7E8834E82E}" type="presOf" srcId="{B2B51759-85CE-451D-B57D-525D3345F751}" destId="{A0728F67-B195-486C-BD56-5352F57EFAB5}" srcOrd="0" destOrd="0" presId="urn:microsoft.com/office/officeart/2005/8/layout/hierarchy3"/>
    <dgm:cxn modelId="{E196D913-0555-41F1-B1FA-F7A5C751FB67}" type="presOf" srcId="{5455C4DC-01D7-4018-8E93-F02CAF99A06B}" destId="{C2F6997A-59EF-4984-B1B0-A1A6999BEF19}" srcOrd="0" destOrd="0" presId="urn:microsoft.com/office/officeart/2005/8/layout/hierarchy3"/>
    <dgm:cxn modelId="{412CCF98-7ECF-49FC-B3CA-08E5675AECAB}" type="presOf" srcId="{0250878F-4AE6-4211-AC8C-77809A6159AB}" destId="{67907602-E438-4FFB-BF38-3AD6B010C7C8}" srcOrd="0" destOrd="0" presId="urn:microsoft.com/office/officeart/2005/8/layout/hierarchy3"/>
    <dgm:cxn modelId="{5B56DD5A-CEC2-4560-8034-1E74071B40BA}" type="presOf" srcId="{475057D9-1AA8-4760-885E-B3D5B7C898F7}" destId="{CF0D5144-66FA-4754-A2E1-19C35294AB7F}" srcOrd="1" destOrd="0" presId="urn:microsoft.com/office/officeart/2005/8/layout/hierarchy3"/>
    <dgm:cxn modelId="{E61CD930-DC7A-4503-8E63-3DEA4CB03144}" type="presOf" srcId="{1B0E202E-D232-4EC5-B962-3522451E92FE}" destId="{50EB903F-0707-48C7-8135-465C36F055A0}" srcOrd="0" destOrd="0" presId="urn:microsoft.com/office/officeart/2005/8/layout/hierarchy3"/>
    <dgm:cxn modelId="{97A01E84-E034-48BE-B9B6-1CD9E0DC30A1}" type="presOf" srcId="{94DC8A44-1A68-4FD5-9F41-4C5FB88C7C67}" destId="{97C4A854-D021-4A42-B586-8868A5503010}" srcOrd="0" destOrd="0" presId="urn:microsoft.com/office/officeart/2005/8/layout/hierarchy3"/>
    <dgm:cxn modelId="{25572E8F-C489-4D50-BD82-77D7FBF68F4B}" type="presOf" srcId="{3819CE62-EEAB-4B9C-B74B-7E009B19A8E5}" destId="{92E51F5D-3D14-4D19-BD76-C9A607348533}" srcOrd="0" destOrd="0" presId="urn:microsoft.com/office/officeart/2005/8/layout/hierarchy3"/>
    <dgm:cxn modelId="{EDFC1842-CDEA-4DB4-A789-8EA19D204F6A}" type="presOf" srcId="{1B43B6F6-DB36-4B34-9184-F8C9F863759B}" destId="{A2781B9A-E9C9-48BB-B215-8C15D2E08E1E}" srcOrd="0" destOrd="0" presId="urn:microsoft.com/office/officeart/2005/8/layout/hierarchy3"/>
    <dgm:cxn modelId="{14460980-81D7-4D0F-9B13-FFDE3C822B23}" type="presOf" srcId="{0969B5FE-B15D-4CC9-A3FB-CEA81834E17E}" destId="{FC18CA63-AE5C-4E17-899F-4823D95233B2}" srcOrd="0" destOrd="0" presId="urn:microsoft.com/office/officeart/2005/8/layout/hierarchy3"/>
    <dgm:cxn modelId="{62DE59C8-D8D6-45A8-AA35-B9A38F297C3D}" type="presOf" srcId="{475057D9-1AA8-4760-885E-B3D5B7C898F7}" destId="{39CD4DA1-7210-48C8-B3F8-1108E4AE5BA6}" srcOrd="0" destOrd="0" presId="urn:microsoft.com/office/officeart/2005/8/layout/hierarchy3"/>
    <dgm:cxn modelId="{FBF6EB30-01B6-4CCF-8E8E-3FA0FBB62721}" type="presParOf" srcId="{E9756C11-989C-4823-8878-C4F82443F77D}" destId="{F68BB590-BE50-42CC-B4C1-7EFDB95A04DC}" srcOrd="0" destOrd="0" presId="urn:microsoft.com/office/officeart/2005/8/layout/hierarchy3"/>
    <dgm:cxn modelId="{86DF88F3-DBF4-4524-B3A7-376D7CD9EE14}" type="presParOf" srcId="{F68BB590-BE50-42CC-B4C1-7EFDB95A04DC}" destId="{71FB2285-9A89-47EF-A49F-61AF1C88D792}" srcOrd="0" destOrd="0" presId="urn:microsoft.com/office/officeart/2005/8/layout/hierarchy3"/>
    <dgm:cxn modelId="{6E5113D4-5EF4-4C55-8677-94967FBE5F62}" type="presParOf" srcId="{71FB2285-9A89-47EF-A49F-61AF1C88D792}" destId="{39CD4DA1-7210-48C8-B3F8-1108E4AE5BA6}" srcOrd="0" destOrd="0" presId="urn:microsoft.com/office/officeart/2005/8/layout/hierarchy3"/>
    <dgm:cxn modelId="{5F0311FB-D1C1-4DFE-A5D6-47D7F6BE72D3}" type="presParOf" srcId="{71FB2285-9A89-47EF-A49F-61AF1C88D792}" destId="{CF0D5144-66FA-4754-A2E1-19C35294AB7F}" srcOrd="1" destOrd="0" presId="urn:microsoft.com/office/officeart/2005/8/layout/hierarchy3"/>
    <dgm:cxn modelId="{70D397D9-095A-4E07-B843-C5E4A22F1908}" type="presParOf" srcId="{F68BB590-BE50-42CC-B4C1-7EFDB95A04DC}" destId="{22CE3B0B-5230-4C6C-9130-9834F6F771EA}" srcOrd="1" destOrd="0" presId="urn:microsoft.com/office/officeart/2005/8/layout/hierarchy3"/>
    <dgm:cxn modelId="{3B321F8D-88AC-45FA-A0F5-A8217BB4FEBA}" type="presParOf" srcId="{22CE3B0B-5230-4C6C-9130-9834F6F771EA}" destId="{A2781B9A-E9C9-48BB-B215-8C15D2E08E1E}" srcOrd="0" destOrd="0" presId="urn:microsoft.com/office/officeart/2005/8/layout/hierarchy3"/>
    <dgm:cxn modelId="{367CA87D-0899-4640-B68E-429A35A32E69}" type="presParOf" srcId="{22CE3B0B-5230-4C6C-9130-9834F6F771EA}" destId="{3A310CFE-4EA9-4F4B-8B64-4EE8FA987EEF}" srcOrd="1" destOrd="0" presId="urn:microsoft.com/office/officeart/2005/8/layout/hierarchy3"/>
    <dgm:cxn modelId="{34038DBA-AD76-4B05-8BE6-E79447757AE2}" type="presParOf" srcId="{22CE3B0B-5230-4C6C-9130-9834F6F771EA}" destId="{253E5970-3D4D-454B-BBE1-ACD4AE1C0619}" srcOrd="2" destOrd="0" presId="urn:microsoft.com/office/officeart/2005/8/layout/hierarchy3"/>
    <dgm:cxn modelId="{D4AFD6EA-AC87-4C66-8748-075BD63FF1AF}" type="presParOf" srcId="{22CE3B0B-5230-4C6C-9130-9834F6F771EA}" destId="{67907602-E438-4FFB-BF38-3AD6B010C7C8}" srcOrd="3" destOrd="0" presId="urn:microsoft.com/office/officeart/2005/8/layout/hierarchy3"/>
    <dgm:cxn modelId="{24505564-96D0-4DE0-9FC9-971BD086BE7E}" type="presParOf" srcId="{22CE3B0B-5230-4C6C-9130-9834F6F771EA}" destId="{420E181C-170C-45A9-BD59-6D5BDB899204}" srcOrd="4" destOrd="0" presId="urn:microsoft.com/office/officeart/2005/8/layout/hierarchy3"/>
    <dgm:cxn modelId="{4F9BF12A-57F3-44DA-9118-72CE46D426E7}" type="presParOf" srcId="{22CE3B0B-5230-4C6C-9130-9834F6F771EA}" destId="{92E51F5D-3D14-4D19-BD76-C9A607348533}" srcOrd="5" destOrd="0" presId="urn:microsoft.com/office/officeart/2005/8/layout/hierarchy3"/>
    <dgm:cxn modelId="{E470B2A1-29C7-4744-9704-9D2B7564C71B}" type="presParOf" srcId="{E9756C11-989C-4823-8878-C4F82443F77D}" destId="{0D08C73B-BD03-463A-B760-DB4CCE0C0A48}" srcOrd="1" destOrd="0" presId="urn:microsoft.com/office/officeart/2005/8/layout/hierarchy3"/>
    <dgm:cxn modelId="{FFFE51D7-AF3A-45DC-B616-77B2976DBBD7}" type="presParOf" srcId="{0D08C73B-BD03-463A-B760-DB4CCE0C0A48}" destId="{B6117E03-5AB7-483B-9CE6-BC2E3DC5A429}" srcOrd="0" destOrd="0" presId="urn:microsoft.com/office/officeart/2005/8/layout/hierarchy3"/>
    <dgm:cxn modelId="{1F0F1881-1E80-408C-B050-2CD7EEBAAEAD}" type="presParOf" srcId="{B6117E03-5AB7-483B-9CE6-BC2E3DC5A429}" destId="{6E1B6E9A-1DAE-47AB-8778-313D67A3E910}" srcOrd="0" destOrd="0" presId="urn:microsoft.com/office/officeart/2005/8/layout/hierarchy3"/>
    <dgm:cxn modelId="{7EF78278-9444-40EF-8F38-A52D48E07B75}" type="presParOf" srcId="{B6117E03-5AB7-483B-9CE6-BC2E3DC5A429}" destId="{40600A43-B6DF-490C-8011-D27254870841}" srcOrd="1" destOrd="0" presId="urn:microsoft.com/office/officeart/2005/8/layout/hierarchy3"/>
    <dgm:cxn modelId="{C40B63D9-6F9F-4629-83C8-121A24C15611}" type="presParOf" srcId="{0D08C73B-BD03-463A-B760-DB4CCE0C0A48}" destId="{2A8DE49F-9CBB-45D3-84FA-AEB202D9DE4A}" srcOrd="1" destOrd="0" presId="urn:microsoft.com/office/officeart/2005/8/layout/hierarchy3"/>
    <dgm:cxn modelId="{7AB01A54-3D5E-41A3-9E99-0A96E63537D6}" type="presParOf" srcId="{2A8DE49F-9CBB-45D3-84FA-AEB202D9DE4A}" destId="{485E1B2C-9EB0-4FA8-A0BE-0BD4535F3A14}" srcOrd="0" destOrd="0" presId="urn:microsoft.com/office/officeart/2005/8/layout/hierarchy3"/>
    <dgm:cxn modelId="{C0002C19-BE64-4640-BFF8-87B690FFF205}" type="presParOf" srcId="{2A8DE49F-9CBB-45D3-84FA-AEB202D9DE4A}" destId="{A0728F67-B195-486C-BD56-5352F57EFAB5}" srcOrd="1" destOrd="0" presId="urn:microsoft.com/office/officeart/2005/8/layout/hierarchy3"/>
    <dgm:cxn modelId="{F74BE2E1-A258-4695-9D70-CB8C3C0CC771}" type="presParOf" srcId="{2A8DE49F-9CBB-45D3-84FA-AEB202D9DE4A}" destId="{4526531D-CE81-48AD-B8A0-A8007CFF800E}" srcOrd="2" destOrd="0" presId="urn:microsoft.com/office/officeart/2005/8/layout/hierarchy3"/>
    <dgm:cxn modelId="{45E6E115-6E26-43D2-AD81-7268CA7C6834}" type="presParOf" srcId="{2A8DE49F-9CBB-45D3-84FA-AEB202D9DE4A}" destId="{E97BB9B6-9644-423C-8294-61186AAC0E06}" srcOrd="3" destOrd="0" presId="urn:microsoft.com/office/officeart/2005/8/layout/hierarchy3"/>
    <dgm:cxn modelId="{43B71492-D7EB-4BE7-BEAA-8521F60B4EFB}" type="presParOf" srcId="{2A8DE49F-9CBB-45D3-84FA-AEB202D9DE4A}" destId="{C2F6997A-59EF-4984-B1B0-A1A6999BEF19}" srcOrd="4" destOrd="0" presId="urn:microsoft.com/office/officeart/2005/8/layout/hierarchy3"/>
    <dgm:cxn modelId="{0DDC92CB-C71C-4DC3-B66E-9AAA2A1138AD}" type="presParOf" srcId="{2A8DE49F-9CBB-45D3-84FA-AEB202D9DE4A}" destId="{FC18CA63-AE5C-4E17-899F-4823D95233B2}" srcOrd="5" destOrd="0" presId="urn:microsoft.com/office/officeart/2005/8/layout/hierarchy3"/>
    <dgm:cxn modelId="{1A9D7BB4-0D16-499A-ABE8-D4C56EA773B4}" type="presParOf" srcId="{E9756C11-989C-4823-8878-C4F82443F77D}" destId="{BD7F1B3A-B0C1-4148-923B-5BDC9CEF255D}" srcOrd="2" destOrd="0" presId="urn:microsoft.com/office/officeart/2005/8/layout/hierarchy3"/>
    <dgm:cxn modelId="{2238138D-7262-43C3-A322-7CBDD7B23199}" type="presParOf" srcId="{BD7F1B3A-B0C1-4148-923B-5BDC9CEF255D}" destId="{6EEF56FE-8FCE-43FC-8AE3-1D0B3A5201A0}" srcOrd="0" destOrd="0" presId="urn:microsoft.com/office/officeart/2005/8/layout/hierarchy3"/>
    <dgm:cxn modelId="{40750286-B4BE-499F-B43F-BE1ED8A53DA7}" type="presParOf" srcId="{6EEF56FE-8FCE-43FC-8AE3-1D0B3A5201A0}" destId="{97C4A854-D021-4A42-B586-8868A5503010}" srcOrd="0" destOrd="0" presId="urn:microsoft.com/office/officeart/2005/8/layout/hierarchy3"/>
    <dgm:cxn modelId="{CA89D5A0-1796-4914-8FE9-A43F2D74D73B}" type="presParOf" srcId="{6EEF56FE-8FCE-43FC-8AE3-1D0B3A5201A0}" destId="{FC294212-3883-411B-8050-58468C7F0C1F}" srcOrd="1" destOrd="0" presId="urn:microsoft.com/office/officeart/2005/8/layout/hierarchy3"/>
    <dgm:cxn modelId="{619AB1CA-F102-4A57-83F7-1B7B05212C96}" type="presParOf" srcId="{BD7F1B3A-B0C1-4148-923B-5BDC9CEF255D}" destId="{4E443F50-A84B-4E3F-B798-E75AB33E0E8A}" srcOrd="1" destOrd="0" presId="urn:microsoft.com/office/officeart/2005/8/layout/hierarchy3"/>
    <dgm:cxn modelId="{A157B9FB-D278-4671-ABD7-D6D65D5D64C8}" type="presParOf" srcId="{4E443F50-A84B-4E3F-B798-E75AB33E0E8A}" destId="{BCECB9BF-4ED2-41FF-9905-5458482868FC}" srcOrd="0" destOrd="0" presId="urn:microsoft.com/office/officeart/2005/8/layout/hierarchy3"/>
    <dgm:cxn modelId="{DDE74FD7-67DB-455A-9E05-FAC46D08955F}" type="presParOf" srcId="{4E443F50-A84B-4E3F-B798-E75AB33E0E8A}" destId="{37038B99-ABF6-433D-B30F-009975A58CCF}" srcOrd="1" destOrd="0" presId="urn:microsoft.com/office/officeart/2005/8/layout/hierarchy3"/>
    <dgm:cxn modelId="{93EF26D7-4E55-4A4F-BC62-917F4A5BA895}" type="presParOf" srcId="{4E443F50-A84B-4E3F-B798-E75AB33E0E8A}" destId="{5676A610-8577-48CC-A965-471A98A59513}" srcOrd="2" destOrd="0" presId="urn:microsoft.com/office/officeart/2005/8/layout/hierarchy3"/>
    <dgm:cxn modelId="{C92249DC-C50D-4DAF-97C4-BEC382F37C0F}" type="presParOf" srcId="{4E443F50-A84B-4E3F-B798-E75AB33E0E8A}" destId="{DD0E0A05-D3B1-4B55-81D7-B85BF16CD431}" srcOrd="3" destOrd="0" presId="urn:microsoft.com/office/officeart/2005/8/layout/hierarchy3"/>
    <dgm:cxn modelId="{A4CC8D24-554C-4559-B152-EDCF59BFD7CC}" type="presParOf" srcId="{4E443F50-A84B-4E3F-B798-E75AB33E0E8A}" destId="{50EB903F-0707-48C7-8135-465C36F055A0}" srcOrd="4" destOrd="0" presId="urn:microsoft.com/office/officeart/2005/8/layout/hierarchy3"/>
    <dgm:cxn modelId="{B60AE420-7F00-44DD-B832-99B606E2FD13}" type="presParOf" srcId="{4E443F50-A84B-4E3F-B798-E75AB33E0E8A}" destId="{FAD8D70E-157F-4739-8A2E-CCF829EF28F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0EFA00-509A-4FDB-B489-F55997DA4815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03F83E2-CCCF-47BB-9CD1-12393B711333}">
      <dgm:prSet custT="1"/>
      <dgm:spPr>
        <a:solidFill>
          <a:schemeClr val="bg1">
            <a:lumMod val="50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2000" dirty="0" smtClean="0"/>
            <a:t>Stack de Control</a:t>
          </a:r>
          <a:endParaRPr lang="es-AR" sz="2000" dirty="0"/>
        </a:p>
      </dgm:t>
    </dgm:pt>
    <dgm:pt modelId="{7776BC70-2591-4232-83E0-2FF98222B332}" type="parTrans" cxnId="{00E8A77B-8F4B-4F27-951F-3AA08856A958}">
      <dgm:prSet/>
      <dgm:spPr/>
      <dgm:t>
        <a:bodyPr/>
        <a:lstStyle/>
        <a:p>
          <a:endParaRPr lang="es-AR"/>
        </a:p>
      </dgm:t>
    </dgm:pt>
    <dgm:pt modelId="{5E7671F6-F3F4-412B-8B2C-0907BBC17F13}" type="sibTrans" cxnId="{00E8A77B-8F4B-4F27-951F-3AA08856A958}">
      <dgm:prSet/>
      <dgm:spPr/>
      <dgm:t>
        <a:bodyPr/>
        <a:lstStyle/>
        <a:p>
          <a:endParaRPr lang="es-AR"/>
        </a:p>
      </dgm:t>
    </dgm:pt>
    <dgm:pt modelId="{AF179C54-B57B-408D-BDE9-2BDEB0765DD2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2000" dirty="0" smtClean="0"/>
            <a:t>Sistema General de Indicadores</a:t>
          </a:r>
          <a:endParaRPr lang="es-AR" sz="2000" dirty="0"/>
        </a:p>
      </dgm:t>
    </dgm:pt>
    <dgm:pt modelId="{33227F52-F13D-41E6-8D46-914FBB653834}" type="parTrans" cxnId="{90206289-6921-437C-AFB9-33D3D3B75883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A6E0469A-ABA0-4E31-814D-5BF99410BB7D}" type="sibTrans" cxnId="{90206289-6921-437C-AFB9-33D3D3B75883}">
      <dgm:prSet/>
      <dgm:spPr/>
      <dgm:t>
        <a:bodyPr/>
        <a:lstStyle/>
        <a:p>
          <a:endParaRPr lang="es-AR"/>
        </a:p>
      </dgm:t>
    </dgm:pt>
    <dgm:pt modelId="{78D755A6-A1CC-4BED-A1C5-F5C115F0DF8E}">
      <dgm:prSet cust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pPr rtl="0"/>
          <a:r>
            <a:rPr lang="es-ES" sz="1800" dirty="0" smtClean="0"/>
            <a:t>Módulo Panel de Control </a:t>
          </a:r>
          <a:r>
            <a:rPr lang="es-ES" sz="1600" dirty="0" smtClean="0"/>
            <a:t>(MPC)</a:t>
          </a:r>
          <a:endParaRPr lang="es-AR" sz="1800" dirty="0"/>
        </a:p>
      </dgm:t>
    </dgm:pt>
    <dgm:pt modelId="{4E5F74C5-8EAE-428D-9637-08BC06611BAC}" type="parTrans" cxnId="{6DF867E5-BB72-4432-9815-6205B71F2B9D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3FC8D8CB-7ACC-4745-AA3E-FD7EDC34FA97}" type="sibTrans" cxnId="{6DF867E5-BB72-4432-9815-6205B71F2B9D}">
      <dgm:prSet/>
      <dgm:spPr/>
      <dgm:t>
        <a:bodyPr/>
        <a:lstStyle/>
        <a:p>
          <a:endParaRPr lang="es-AR"/>
        </a:p>
      </dgm:t>
    </dgm:pt>
    <dgm:pt modelId="{1E282AA9-ED61-4FAA-82C7-DE4C7AE41CDA}">
      <dgm:prSet cust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pPr rtl="0"/>
          <a:r>
            <a:rPr lang="es-ES" sz="1800" dirty="0" smtClean="0"/>
            <a:t>Módulo Análisis</a:t>
          </a:r>
        </a:p>
        <a:p>
          <a:pPr rtl="0"/>
          <a:r>
            <a:rPr lang="es-ES" sz="1600" dirty="0" smtClean="0"/>
            <a:t>(MA)</a:t>
          </a:r>
          <a:endParaRPr lang="es-AR" sz="1600" dirty="0"/>
        </a:p>
      </dgm:t>
    </dgm:pt>
    <dgm:pt modelId="{94445E06-501E-450B-BBFD-09E749148A38}" type="parTrans" cxnId="{9AD95F0D-2F58-4A6B-A233-55EC6639D470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4CA0239A-F4AC-4BA9-B163-7F3B80DC2687}" type="sibTrans" cxnId="{9AD95F0D-2F58-4A6B-A233-55EC6639D470}">
      <dgm:prSet/>
      <dgm:spPr/>
      <dgm:t>
        <a:bodyPr/>
        <a:lstStyle/>
        <a:p>
          <a:endParaRPr lang="es-AR"/>
        </a:p>
      </dgm:t>
    </dgm:pt>
    <dgm:pt modelId="{0E2B2BD6-3A71-4A8E-9C28-4874A1A5C659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2000" dirty="0" smtClean="0"/>
            <a:t>Sistema de Monitoreo y Alertas</a:t>
          </a:r>
          <a:endParaRPr lang="es-AR" sz="2000" dirty="0"/>
        </a:p>
      </dgm:t>
    </dgm:pt>
    <dgm:pt modelId="{5F07DD98-39B4-4DEE-A0E9-4E7910635D7B}" type="parTrans" cxnId="{8CC531BF-6B0C-4C6B-905C-700B4B65EF01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1BF9F04F-A469-4F7F-8133-FE4C80CD3C65}" type="sibTrans" cxnId="{8CC531BF-6B0C-4C6B-905C-700B4B65EF01}">
      <dgm:prSet/>
      <dgm:spPr/>
      <dgm:t>
        <a:bodyPr/>
        <a:lstStyle/>
        <a:p>
          <a:endParaRPr lang="es-AR"/>
        </a:p>
      </dgm:t>
    </dgm:pt>
    <dgm:pt modelId="{55597822-A172-4086-860D-EBE04186A581}">
      <dgm:prSet cust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pPr rtl="0"/>
          <a:r>
            <a:rPr lang="es-AR" sz="1800" dirty="0" smtClean="0"/>
            <a:t>Módulo Estado Dispositivos </a:t>
          </a:r>
          <a:r>
            <a:rPr lang="es-AR" sz="1600" dirty="0" smtClean="0"/>
            <a:t>(MED)</a:t>
          </a:r>
        </a:p>
      </dgm:t>
    </dgm:pt>
    <dgm:pt modelId="{8105C1F0-2A26-4964-AF3D-E728DDCDED90}" type="parTrans" cxnId="{91204191-DAF0-44C0-BAEB-0186D91989FE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A0DB2641-5680-40A2-85C5-80015146D839}" type="sibTrans" cxnId="{91204191-DAF0-44C0-BAEB-0186D91989FE}">
      <dgm:prSet/>
      <dgm:spPr/>
      <dgm:t>
        <a:bodyPr/>
        <a:lstStyle/>
        <a:p>
          <a:endParaRPr lang="es-AR"/>
        </a:p>
      </dgm:t>
    </dgm:pt>
    <dgm:pt modelId="{BF8BDD4F-1965-4D49-B8E9-6A79F8CC0BE4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2000" dirty="0" smtClean="0"/>
            <a:t>Sistema de CCTV</a:t>
          </a:r>
          <a:endParaRPr lang="es-AR" sz="2000" dirty="0"/>
        </a:p>
      </dgm:t>
    </dgm:pt>
    <dgm:pt modelId="{20A43696-6848-4871-B4A3-6C7FDD9EE17B}" type="parTrans" cxnId="{E5D8ABD6-C5C4-4ED8-8EB0-2F5AE716802B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EB9EA9E9-F4C1-4BEC-AAAA-FEA49B5796EA}" type="sibTrans" cxnId="{E5D8ABD6-C5C4-4ED8-8EB0-2F5AE716802B}">
      <dgm:prSet/>
      <dgm:spPr/>
      <dgm:t>
        <a:bodyPr/>
        <a:lstStyle/>
        <a:p>
          <a:endParaRPr lang="es-AR"/>
        </a:p>
      </dgm:t>
    </dgm:pt>
    <dgm:pt modelId="{219EFAF0-002F-46EF-972D-E1E437CFF65F}">
      <dgm:prSet cust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pPr rtl="0"/>
          <a:r>
            <a:rPr lang="es-AR" sz="1800" dirty="0" smtClean="0"/>
            <a:t>Módulo Cámaras IP</a:t>
          </a:r>
        </a:p>
        <a:p>
          <a:pPr rtl="0"/>
          <a:r>
            <a:rPr lang="es-ES" sz="1600" dirty="0" smtClean="0"/>
            <a:t>(MCIP)</a:t>
          </a:r>
          <a:endParaRPr lang="es-AR" sz="1800" dirty="0"/>
        </a:p>
      </dgm:t>
    </dgm:pt>
    <dgm:pt modelId="{D1B07CCF-1107-4B36-93F8-38E94B6FB38B}" type="parTrans" cxnId="{5393E86F-AFA9-493A-A90D-A61EF79070B7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3CD6A495-BD7C-4318-87FE-BD9A9D746BD3}" type="sibTrans" cxnId="{5393E86F-AFA9-493A-A90D-A61EF79070B7}">
      <dgm:prSet/>
      <dgm:spPr/>
      <dgm:t>
        <a:bodyPr/>
        <a:lstStyle/>
        <a:p>
          <a:endParaRPr lang="es-AR"/>
        </a:p>
      </dgm:t>
    </dgm:pt>
    <dgm:pt modelId="{BF3CE27F-A926-4832-9596-8AD73A62E47D}" type="pres">
      <dgm:prSet presAssocID="{720EFA00-509A-4FDB-B489-F55997DA481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EF85A718-C532-4C23-A38E-7DEA4BA915B7}" type="pres">
      <dgm:prSet presAssocID="{A03F83E2-CCCF-47BB-9CD1-12393B711333}" presName="root1" presStyleCnt="0"/>
      <dgm:spPr/>
    </dgm:pt>
    <dgm:pt modelId="{31E64B96-C882-47F3-87A4-8DA3D6A8DC44}" type="pres">
      <dgm:prSet presAssocID="{A03F83E2-CCCF-47BB-9CD1-12393B71133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9C50D5A-0966-4246-B328-44FD9E825689}" type="pres">
      <dgm:prSet presAssocID="{A03F83E2-CCCF-47BB-9CD1-12393B711333}" presName="level2hierChild" presStyleCnt="0"/>
      <dgm:spPr/>
    </dgm:pt>
    <dgm:pt modelId="{3596342D-8918-4225-B1E7-789C29FD1298}" type="pres">
      <dgm:prSet presAssocID="{33227F52-F13D-41E6-8D46-914FBB653834}" presName="conn2-1" presStyleLbl="parChTrans1D2" presStyleIdx="0" presStyleCnt="3"/>
      <dgm:spPr/>
      <dgm:t>
        <a:bodyPr/>
        <a:lstStyle/>
        <a:p>
          <a:endParaRPr lang="es-AR"/>
        </a:p>
      </dgm:t>
    </dgm:pt>
    <dgm:pt modelId="{AD43E0CD-2AEA-46FB-B14B-002577C4E71B}" type="pres">
      <dgm:prSet presAssocID="{33227F52-F13D-41E6-8D46-914FBB653834}" presName="connTx" presStyleLbl="parChTrans1D2" presStyleIdx="0" presStyleCnt="3"/>
      <dgm:spPr/>
      <dgm:t>
        <a:bodyPr/>
        <a:lstStyle/>
        <a:p>
          <a:endParaRPr lang="es-AR"/>
        </a:p>
      </dgm:t>
    </dgm:pt>
    <dgm:pt modelId="{B0D62D41-B7D9-4B14-AC26-7B53DEA470B9}" type="pres">
      <dgm:prSet presAssocID="{AF179C54-B57B-408D-BDE9-2BDEB0765DD2}" presName="root2" presStyleCnt="0"/>
      <dgm:spPr/>
    </dgm:pt>
    <dgm:pt modelId="{043C0189-1075-4A18-BA85-08B9FB1857B9}" type="pres">
      <dgm:prSet presAssocID="{AF179C54-B57B-408D-BDE9-2BDEB0765DD2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01FFA6C-FA89-4D7F-B730-F868464FB6D5}" type="pres">
      <dgm:prSet presAssocID="{AF179C54-B57B-408D-BDE9-2BDEB0765DD2}" presName="level3hierChild" presStyleCnt="0"/>
      <dgm:spPr/>
    </dgm:pt>
    <dgm:pt modelId="{BB5C8451-1264-4FAE-AEAF-165CE1A7F18C}" type="pres">
      <dgm:prSet presAssocID="{4E5F74C5-8EAE-428D-9637-08BC06611BAC}" presName="conn2-1" presStyleLbl="parChTrans1D3" presStyleIdx="0" presStyleCnt="4"/>
      <dgm:spPr/>
      <dgm:t>
        <a:bodyPr/>
        <a:lstStyle/>
        <a:p>
          <a:endParaRPr lang="es-AR"/>
        </a:p>
      </dgm:t>
    </dgm:pt>
    <dgm:pt modelId="{46C28522-FEB6-48CB-9574-47290096F8DB}" type="pres">
      <dgm:prSet presAssocID="{4E5F74C5-8EAE-428D-9637-08BC06611BAC}" presName="connTx" presStyleLbl="parChTrans1D3" presStyleIdx="0" presStyleCnt="4"/>
      <dgm:spPr/>
      <dgm:t>
        <a:bodyPr/>
        <a:lstStyle/>
        <a:p>
          <a:endParaRPr lang="es-AR"/>
        </a:p>
      </dgm:t>
    </dgm:pt>
    <dgm:pt modelId="{EACE6E51-E79B-4E13-8DD9-6885B62F8276}" type="pres">
      <dgm:prSet presAssocID="{78D755A6-A1CC-4BED-A1C5-F5C115F0DF8E}" presName="root2" presStyleCnt="0"/>
      <dgm:spPr/>
    </dgm:pt>
    <dgm:pt modelId="{2DC478F8-2C6E-47C2-A257-6261FBCCC836}" type="pres">
      <dgm:prSet presAssocID="{78D755A6-A1CC-4BED-A1C5-F5C115F0DF8E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07E34F29-0028-4CB6-90ED-B821D3B81C65}" type="pres">
      <dgm:prSet presAssocID="{78D755A6-A1CC-4BED-A1C5-F5C115F0DF8E}" presName="level3hierChild" presStyleCnt="0"/>
      <dgm:spPr/>
    </dgm:pt>
    <dgm:pt modelId="{565B8E1E-47E2-403F-89AF-91963D5A2D0E}" type="pres">
      <dgm:prSet presAssocID="{94445E06-501E-450B-BBFD-09E749148A38}" presName="conn2-1" presStyleLbl="parChTrans1D3" presStyleIdx="1" presStyleCnt="4"/>
      <dgm:spPr/>
      <dgm:t>
        <a:bodyPr/>
        <a:lstStyle/>
        <a:p>
          <a:endParaRPr lang="es-AR"/>
        </a:p>
      </dgm:t>
    </dgm:pt>
    <dgm:pt modelId="{8A3E8720-CEF8-45BC-8475-97631E8A01E1}" type="pres">
      <dgm:prSet presAssocID="{94445E06-501E-450B-BBFD-09E749148A38}" presName="connTx" presStyleLbl="parChTrans1D3" presStyleIdx="1" presStyleCnt="4"/>
      <dgm:spPr/>
      <dgm:t>
        <a:bodyPr/>
        <a:lstStyle/>
        <a:p>
          <a:endParaRPr lang="es-AR"/>
        </a:p>
      </dgm:t>
    </dgm:pt>
    <dgm:pt modelId="{C2CF554F-42A0-461C-B885-C64DADB046C9}" type="pres">
      <dgm:prSet presAssocID="{1E282AA9-ED61-4FAA-82C7-DE4C7AE41CDA}" presName="root2" presStyleCnt="0"/>
      <dgm:spPr/>
    </dgm:pt>
    <dgm:pt modelId="{7A9A3915-C999-4D47-A67A-AB8DE4CED854}" type="pres">
      <dgm:prSet presAssocID="{1E282AA9-ED61-4FAA-82C7-DE4C7AE41CDA}" presName="LevelTwoTextNode" presStyleLbl="node3" presStyleIdx="1" presStyleCnt="4" custScaleY="9922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7A7324E-B743-46BB-9746-BE20F917B064}" type="pres">
      <dgm:prSet presAssocID="{1E282AA9-ED61-4FAA-82C7-DE4C7AE41CDA}" presName="level3hierChild" presStyleCnt="0"/>
      <dgm:spPr/>
    </dgm:pt>
    <dgm:pt modelId="{9B37385B-0A87-4C99-856A-FD3C24B309E3}" type="pres">
      <dgm:prSet presAssocID="{5F07DD98-39B4-4DEE-A0E9-4E7910635D7B}" presName="conn2-1" presStyleLbl="parChTrans1D2" presStyleIdx="1" presStyleCnt="3"/>
      <dgm:spPr/>
      <dgm:t>
        <a:bodyPr/>
        <a:lstStyle/>
        <a:p>
          <a:endParaRPr lang="es-AR"/>
        </a:p>
      </dgm:t>
    </dgm:pt>
    <dgm:pt modelId="{D9D035CF-221D-4DB1-9989-83377C157981}" type="pres">
      <dgm:prSet presAssocID="{5F07DD98-39B4-4DEE-A0E9-4E7910635D7B}" presName="connTx" presStyleLbl="parChTrans1D2" presStyleIdx="1" presStyleCnt="3"/>
      <dgm:spPr/>
      <dgm:t>
        <a:bodyPr/>
        <a:lstStyle/>
        <a:p>
          <a:endParaRPr lang="es-AR"/>
        </a:p>
      </dgm:t>
    </dgm:pt>
    <dgm:pt modelId="{71FF3545-5CFD-4610-B23C-62AB797F1AB3}" type="pres">
      <dgm:prSet presAssocID="{0E2B2BD6-3A71-4A8E-9C28-4874A1A5C659}" presName="root2" presStyleCnt="0"/>
      <dgm:spPr/>
    </dgm:pt>
    <dgm:pt modelId="{D0E53D41-CA14-4EAE-8C3E-A7540DA1EB41}" type="pres">
      <dgm:prSet presAssocID="{0E2B2BD6-3A71-4A8E-9C28-4874A1A5C659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A7A7814-4CED-4A1E-B414-21474C7C4B31}" type="pres">
      <dgm:prSet presAssocID="{0E2B2BD6-3A71-4A8E-9C28-4874A1A5C659}" presName="level3hierChild" presStyleCnt="0"/>
      <dgm:spPr/>
    </dgm:pt>
    <dgm:pt modelId="{3EA4030A-5E48-487D-A341-7CCF6720ED62}" type="pres">
      <dgm:prSet presAssocID="{8105C1F0-2A26-4964-AF3D-E728DDCDED90}" presName="conn2-1" presStyleLbl="parChTrans1D3" presStyleIdx="2" presStyleCnt="4"/>
      <dgm:spPr/>
      <dgm:t>
        <a:bodyPr/>
        <a:lstStyle/>
        <a:p>
          <a:endParaRPr lang="es-AR"/>
        </a:p>
      </dgm:t>
    </dgm:pt>
    <dgm:pt modelId="{445F0B0A-4D06-4045-8F6A-475228F3BCC0}" type="pres">
      <dgm:prSet presAssocID="{8105C1F0-2A26-4964-AF3D-E728DDCDED90}" presName="connTx" presStyleLbl="parChTrans1D3" presStyleIdx="2" presStyleCnt="4"/>
      <dgm:spPr/>
      <dgm:t>
        <a:bodyPr/>
        <a:lstStyle/>
        <a:p>
          <a:endParaRPr lang="es-AR"/>
        </a:p>
      </dgm:t>
    </dgm:pt>
    <dgm:pt modelId="{4E309A00-E86D-4E52-84A9-6D0EF032B999}" type="pres">
      <dgm:prSet presAssocID="{55597822-A172-4086-860D-EBE04186A581}" presName="root2" presStyleCnt="0"/>
      <dgm:spPr/>
    </dgm:pt>
    <dgm:pt modelId="{2A794D88-4908-425D-AA77-16BF010E8BBB}" type="pres">
      <dgm:prSet presAssocID="{55597822-A172-4086-860D-EBE04186A581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444A5B2-7073-409E-9BAE-C6DEA0CB4D61}" type="pres">
      <dgm:prSet presAssocID="{55597822-A172-4086-860D-EBE04186A581}" presName="level3hierChild" presStyleCnt="0"/>
      <dgm:spPr/>
    </dgm:pt>
    <dgm:pt modelId="{69BC4DB8-8562-4B66-9E4A-31583130A36F}" type="pres">
      <dgm:prSet presAssocID="{20A43696-6848-4871-B4A3-6C7FDD9EE17B}" presName="conn2-1" presStyleLbl="parChTrans1D2" presStyleIdx="2" presStyleCnt="3"/>
      <dgm:spPr/>
      <dgm:t>
        <a:bodyPr/>
        <a:lstStyle/>
        <a:p>
          <a:endParaRPr lang="es-AR"/>
        </a:p>
      </dgm:t>
    </dgm:pt>
    <dgm:pt modelId="{A354672C-ADF0-431C-915E-716673A643A6}" type="pres">
      <dgm:prSet presAssocID="{20A43696-6848-4871-B4A3-6C7FDD9EE17B}" presName="connTx" presStyleLbl="parChTrans1D2" presStyleIdx="2" presStyleCnt="3"/>
      <dgm:spPr/>
      <dgm:t>
        <a:bodyPr/>
        <a:lstStyle/>
        <a:p>
          <a:endParaRPr lang="es-AR"/>
        </a:p>
      </dgm:t>
    </dgm:pt>
    <dgm:pt modelId="{9181A286-FA80-43EB-B8CA-240F9DF60E8D}" type="pres">
      <dgm:prSet presAssocID="{BF8BDD4F-1965-4D49-B8E9-6A79F8CC0BE4}" presName="root2" presStyleCnt="0"/>
      <dgm:spPr/>
    </dgm:pt>
    <dgm:pt modelId="{4132BC25-68D7-4507-AB94-07EF563B05C4}" type="pres">
      <dgm:prSet presAssocID="{BF8BDD4F-1965-4D49-B8E9-6A79F8CC0BE4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D5C7EDC-E4E9-4310-B079-2E1CC9B8C79E}" type="pres">
      <dgm:prSet presAssocID="{BF8BDD4F-1965-4D49-B8E9-6A79F8CC0BE4}" presName="level3hierChild" presStyleCnt="0"/>
      <dgm:spPr/>
    </dgm:pt>
    <dgm:pt modelId="{F556C646-6463-470A-A703-52A91AC3EBB7}" type="pres">
      <dgm:prSet presAssocID="{D1B07CCF-1107-4B36-93F8-38E94B6FB38B}" presName="conn2-1" presStyleLbl="parChTrans1D3" presStyleIdx="3" presStyleCnt="4"/>
      <dgm:spPr/>
      <dgm:t>
        <a:bodyPr/>
        <a:lstStyle/>
        <a:p>
          <a:endParaRPr lang="es-AR"/>
        </a:p>
      </dgm:t>
    </dgm:pt>
    <dgm:pt modelId="{B5147B65-63F3-4120-A919-A55F2BD4427C}" type="pres">
      <dgm:prSet presAssocID="{D1B07CCF-1107-4B36-93F8-38E94B6FB38B}" presName="connTx" presStyleLbl="parChTrans1D3" presStyleIdx="3" presStyleCnt="4"/>
      <dgm:spPr/>
      <dgm:t>
        <a:bodyPr/>
        <a:lstStyle/>
        <a:p>
          <a:endParaRPr lang="es-AR"/>
        </a:p>
      </dgm:t>
    </dgm:pt>
    <dgm:pt modelId="{361DD036-A99A-4E34-B6DC-BB4E37A44A6D}" type="pres">
      <dgm:prSet presAssocID="{219EFAF0-002F-46EF-972D-E1E437CFF65F}" presName="root2" presStyleCnt="0"/>
      <dgm:spPr/>
    </dgm:pt>
    <dgm:pt modelId="{5CE5D322-BA87-4990-84D0-5A0B0518A2FF}" type="pres">
      <dgm:prSet presAssocID="{219EFAF0-002F-46EF-972D-E1E437CFF65F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8C03DCF-774D-4CE7-91C7-03653C5F8C84}" type="pres">
      <dgm:prSet presAssocID="{219EFAF0-002F-46EF-972D-E1E437CFF65F}" presName="level3hierChild" presStyleCnt="0"/>
      <dgm:spPr/>
    </dgm:pt>
  </dgm:ptLst>
  <dgm:cxnLst>
    <dgm:cxn modelId="{D7B8DDF6-9BC6-4956-892C-C7EE2EA19546}" type="presOf" srcId="{8105C1F0-2A26-4964-AF3D-E728DDCDED90}" destId="{445F0B0A-4D06-4045-8F6A-475228F3BCC0}" srcOrd="1" destOrd="0" presId="urn:microsoft.com/office/officeart/2008/layout/HorizontalMultiLevelHierarchy"/>
    <dgm:cxn modelId="{8CC531BF-6B0C-4C6B-905C-700B4B65EF01}" srcId="{A03F83E2-CCCF-47BB-9CD1-12393B711333}" destId="{0E2B2BD6-3A71-4A8E-9C28-4874A1A5C659}" srcOrd="1" destOrd="0" parTransId="{5F07DD98-39B4-4DEE-A0E9-4E7910635D7B}" sibTransId="{1BF9F04F-A469-4F7F-8133-FE4C80CD3C65}"/>
    <dgm:cxn modelId="{9E2CD16D-A7FA-4542-A989-AEEDF6EB4170}" type="presOf" srcId="{20A43696-6848-4871-B4A3-6C7FDD9EE17B}" destId="{A354672C-ADF0-431C-915E-716673A643A6}" srcOrd="1" destOrd="0" presId="urn:microsoft.com/office/officeart/2008/layout/HorizontalMultiLevelHierarchy"/>
    <dgm:cxn modelId="{9AD95F0D-2F58-4A6B-A233-55EC6639D470}" srcId="{AF179C54-B57B-408D-BDE9-2BDEB0765DD2}" destId="{1E282AA9-ED61-4FAA-82C7-DE4C7AE41CDA}" srcOrd="1" destOrd="0" parTransId="{94445E06-501E-450B-BBFD-09E749148A38}" sibTransId="{4CA0239A-F4AC-4BA9-B163-7F3B80DC2687}"/>
    <dgm:cxn modelId="{90206289-6921-437C-AFB9-33D3D3B75883}" srcId="{A03F83E2-CCCF-47BB-9CD1-12393B711333}" destId="{AF179C54-B57B-408D-BDE9-2BDEB0765DD2}" srcOrd="0" destOrd="0" parTransId="{33227F52-F13D-41E6-8D46-914FBB653834}" sibTransId="{A6E0469A-ABA0-4E31-814D-5BF99410BB7D}"/>
    <dgm:cxn modelId="{00E8A77B-8F4B-4F27-951F-3AA08856A958}" srcId="{720EFA00-509A-4FDB-B489-F55997DA4815}" destId="{A03F83E2-CCCF-47BB-9CD1-12393B711333}" srcOrd="0" destOrd="0" parTransId="{7776BC70-2591-4232-83E0-2FF98222B332}" sibTransId="{5E7671F6-F3F4-412B-8B2C-0907BBC17F13}"/>
    <dgm:cxn modelId="{D5E7D1EE-D3AB-4B20-A62E-FB07054D5EDA}" type="presOf" srcId="{D1B07CCF-1107-4B36-93F8-38E94B6FB38B}" destId="{B5147B65-63F3-4120-A919-A55F2BD4427C}" srcOrd="1" destOrd="0" presId="urn:microsoft.com/office/officeart/2008/layout/HorizontalMultiLevelHierarchy"/>
    <dgm:cxn modelId="{5393E86F-AFA9-493A-A90D-A61EF79070B7}" srcId="{BF8BDD4F-1965-4D49-B8E9-6A79F8CC0BE4}" destId="{219EFAF0-002F-46EF-972D-E1E437CFF65F}" srcOrd="0" destOrd="0" parTransId="{D1B07CCF-1107-4B36-93F8-38E94B6FB38B}" sibTransId="{3CD6A495-BD7C-4318-87FE-BD9A9D746BD3}"/>
    <dgm:cxn modelId="{3F86B4EC-8C5D-4CBA-8DA6-5BC163D58E4F}" type="presOf" srcId="{219EFAF0-002F-46EF-972D-E1E437CFF65F}" destId="{5CE5D322-BA87-4990-84D0-5A0B0518A2FF}" srcOrd="0" destOrd="0" presId="urn:microsoft.com/office/officeart/2008/layout/HorizontalMultiLevelHierarchy"/>
    <dgm:cxn modelId="{052CFBA7-28DF-45FB-8760-7DC82D4BB549}" type="presOf" srcId="{A03F83E2-CCCF-47BB-9CD1-12393B711333}" destId="{31E64B96-C882-47F3-87A4-8DA3D6A8DC44}" srcOrd="0" destOrd="0" presId="urn:microsoft.com/office/officeart/2008/layout/HorizontalMultiLevelHierarchy"/>
    <dgm:cxn modelId="{8D5E2E7D-0B99-4F44-830B-5F5AF0FEAEF9}" type="presOf" srcId="{5F07DD98-39B4-4DEE-A0E9-4E7910635D7B}" destId="{D9D035CF-221D-4DB1-9989-83377C157981}" srcOrd="1" destOrd="0" presId="urn:microsoft.com/office/officeart/2008/layout/HorizontalMultiLevelHierarchy"/>
    <dgm:cxn modelId="{BD109F98-745D-4DA6-AA83-A29135C2E67A}" type="presOf" srcId="{720EFA00-509A-4FDB-B489-F55997DA4815}" destId="{BF3CE27F-A926-4832-9596-8AD73A62E47D}" srcOrd="0" destOrd="0" presId="urn:microsoft.com/office/officeart/2008/layout/HorizontalMultiLevelHierarchy"/>
    <dgm:cxn modelId="{B93E0629-012B-4578-868A-049013EF4D3C}" type="presOf" srcId="{4E5F74C5-8EAE-428D-9637-08BC06611BAC}" destId="{BB5C8451-1264-4FAE-AEAF-165CE1A7F18C}" srcOrd="0" destOrd="0" presId="urn:microsoft.com/office/officeart/2008/layout/HorizontalMultiLevelHierarchy"/>
    <dgm:cxn modelId="{9206BD2B-C6E5-4FCF-90B2-8D579A41CBE4}" type="presOf" srcId="{BF8BDD4F-1965-4D49-B8E9-6A79F8CC0BE4}" destId="{4132BC25-68D7-4507-AB94-07EF563B05C4}" srcOrd="0" destOrd="0" presId="urn:microsoft.com/office/officeart/2008/layout/HorizontalMultiLevelHierarchy"/>
    <dgm:cxn modelId="{8F8DC0F7-92A7-48CE-A806-A97BC4FF566C}" type="presOf" srcId="{33227F52-F13D-41E6-8D46-914FBB653834}" destId="{3596342D-8918-4225-B1E7-789C29FD1298}" srcOrd="0" destOrd="0" presId="urn:microsoft.com/office/officeart/2008/layout/HorizontalMultiLevelHierarchy"/>
    <dgm:cxn modelId="{F4A7B7CC-C3E1-406A-BCFA-2E6A24C44B08}" type="presOf" srcId="{5F07DD98-39B4-4DEE-A0E9-4E7910635D7B}" destId="{9B37385B-0A87-4C99-856A-FD3C24B309E3}" srcOrd="0" destOrd="0" presId="urn:microsoft.com/office/officeart/2008/layout/HorizontalMultiLevelHierarchy"/>
    <dgm:cxn modelId="{91204191-DAF0-44C0-BAEB-0186D91989FE}" srcId="{0E2B2BD6-3A71-4A8E-9C28-4874A1A5C659}" destId="{55597822-A172-4086-860D-EBE04186A581}" srcOrd="0" destOrd="0" parTransId="{8105C1F0-2A26-4964-AF3D-E728DDCDED90}" sibTransId="{A0DB2641-5680-40A2-85C5-80015146D839}"/>
    <dgm:cxn modelId="{E5D8ABD6-C5C4-4ED8-8EB0-2F5AE716802B}" srcId="{A03F83E2-CCCF-47BB-9CD1-12393B711333}" destId="{BF8BDD4F-1965-4D49-B8E9-6A79F8CC0BE4}" srcOrd="2" destOrd="0" parTransId="{20A43696-6848-4871-B4A3-6C7FDD9EE17B}" sibTransId="{EB9EA9E9-F4C1-4BEC-AAAA-FEA49B5796EA}"/>
    <dgm:cxn modelId="{81E58834-91A2-4103-83AF-6592A3148627}" type="presOf" srcId="{94445E06-501E-450B-BBFD-09E749148A38}" destId="{565B8E1E-47E2-403F-89AF-91963D5A2D0E}" srcOrd="0" destOrd="0" presId="urn:microsoft.com/office/officeart/2008/layout/HorizontalMultiLevelHierarchy"/>
    <dgm:cxn modelId="{98D83EEA-990C-403D-A817-C656390CD48E}" type="presOf" srcId="{4E5F74C5-8EAE-428D-9637-08BC06611BAC}" destId="{46C28522-FEB6-48CB-9574-47290096F8DB}" srcOrd="1" destOrd="0" presId="urn:microsoft.com/office/officeart/2008/layout/HorizontalMultiLevelHierarchy"/>
    <dgm:cxn modelId="{64955A08-0B2B-47FC-BDF6-44F65C6255CC}" type="presOf" srcId="{55597822-A172-4086-860D-EBE04186A581}" destId="{2A794D88-4908-425D-AA77-16BF010E8BBB}" srcOrd="0" destOrd="0" presId="urn:microsoft.com/office/officeart/2008/layout/HorizontalMultiLevelHierarchy"/>
    <dgm:cxn modelId="{A3051986-D9EA-4AC0-8F44-33BF03F707FC}" type="presOf" srcId="{8105C1F0-2A26-4964-AF3D-E728DDCDED90}" destId="{3EA4030A-5E48-487D-A341-7CCF6720ED62}" srcOrd="0" destOrd="0" presId="urn:microsoft.com/office/officeart/2008/layout/HorizontalMultiLevelHierarchy"/>
    <dgm:cxn modelId="{D4BC6C5D-6D2E-4396-8D3A-507CBFAB4C61}" type="presOf" srcId="{AF179C54-B57B-408D-BDE9-2BDEB0765DD2}" destId="{043C0189-1075-4A18-BA85-08B9FB1857B9}" srcOrd="0" destOrd="0" presId="urn:microsoft.com/office/officeart/2008/layout/HorizontalMultiLevelHierarchy"/>
    <dgm:cxn modelId="{14EFEA23-40AD-4A8B-AE44-5E2C88606C38}" type="presOf" srcId="{0E2B2BD6-3A71-4A8E-9C28-4874A1A5C659}" destId="{D0E53D41-CA14-4EAE-8C3E-A7540DA1EB41}" srcOrd="0" destOrd="0" presId="urn:microsoft.com/office/officeart/2008/layout/HorizontalMultiLevelHierarchy"/>
    <dgm:cxn modelId="{9083DB15-AA58-4FC3-8577-914F827E1D73}" type="presOf" srcId="{94445E06-501E-450B-BBFD-09E749148A38}" destId="{8A3E8720-CEF8-45BC-8475-97631E8A01E1}" srcOrd="1" destOrd="0" presId="urn:microsoft.com/office/officeart/2008/layout/HorizontalMultiLevelHierarchy"/>
    <dgm:cxn modelId="{C79D3E8B-9F58-457D-8264-AAAA25CDE28C}" type="presOf" srcId="{20A43696-6848-4871-B4A3-6C7FDD9EE17B}" destId="{69BC4DB8-8562-4B66-9E4A-31583130A36F}" srcOrd="0" destOrd="0" presId="urn:microsoft.com/office/officeart/2008/layout/HorizontalMultiLevelHierarchy"/>
    <dgm:cxn modelId="{6DF867E5-BB72-4432-9815-6205B71F2B9D}" srcId="{AF179C54-B57B-408D-BDE9-2BDEB0765DD2}" destId="{78D755A6-A1CC-4BED-A1C5-F5C115F0DF8E}" srcOrd="0" destOrd="0" parTransId="{4E5F74C5-8EAE-428D-9637-08BC06611BAC}" sibTransId="{3FC8D8CB-7ACC-4745-AA3E-FD7EDC34FA97}"/>
    <dgm:cxn modelId="{0F30E551-E831-49AB-9910-787B6B8B280A}" type="presOf" srcId="{D1B07CCF-1107-4B36-93F8-38E94B6FB38B}" destId="{F556C646-6463-470A-A703-52A91AC3EBB7}" srcOrd="0" destOrd="0" presId="urn:microsoft.com/office/officeart/2008/layout/HorizontalMultiLevelHierarchy"/>
    <dgm:cxn modelId="{3850040F-1B17-41F8-84D3-D496E53363CA}" type="presOf" srcId="{1E282AA9-ED61-4FAA-82C7-DE4C7AE41CDA}" destId="{7A9A3915-C999-4D47-A67A-AB8DE4CED854}" srcOrd="0" destOrd="0" presId="urn:microsoft.com/office/officeart/2008/layout/HorizontalMultiLevelHierarchy"/>
    <dgm:cxn modelId="{6DFF1741-8423-42E5-99CF-FB2211F09AB8}" type="presOf" srcId="{33227F52-F13D-41E6-8D46-914FBB653834}" destId="{AD43E0CD-2AEA-46FB-B14B-002577C4E71B}" srcOrd="1" destOrd="0" presId="urn:microsoft.com/office/officeart/2008/layout/HorizontalMultiLevelHierarchy"/>
    <dgm:cxn modelId="{B592578C-4E26-4D25-970E-EC948F57343E}" type="presOf" srcId="{78D755A6-A1CC-4BED-A1C5-F5C115F0DF8E}" destId="{2DC478F8-2C6E-47C2-A257-6261FBCCC836}" srcOrd="0" destOrd="0" presId="urn:microsoft.com/office/officeart/2008/layout/HorizontalMultiLevelHierarchy"/>
    <dgm:cxn modelId="{4A9E5823-8039-4D25-B522-7C3604AA578D}" type="presParOf" srcId="{BF3CE27F-A926-4832-9596-8AD73A62E47D}" destId="{EF85A718-C532-4C23-A38E-7DEA4BA915B7}" srcOrd="0" destOrd="0" presId="urn:microsoft.com/office/officeart/2008/layout/HorizontalMultiLevelHierarchy"/>
    <dgm:cxn modelId="{67EB3656-EF36-4C61-9B23-DF3218C524D3}" type="presParOf" srcId="{EF85A718-C532-4C23-A38E-7DEA4BA915B7}" destId="{31E64B96-C882-47F3-87A4-8DA3D6A8DC44}" srcOrd="0" destOrd="0" presId="urn:microsoft.com/office/officeart/2008/layout/HorizontalMultiLevelHierarchy"/>
    <dgm:cxn modelId="{5C6F207E-91F0-426C-BBA1-37A29FCE0E29}" type="presParOf" srcId="{EF85A718-C532-4C23-A38E-7DEA4BA915B7}" destId="{B9C50D5A-0966-4246-B328-44FD9E825689}" srcOrd="1" destOrd="0" presId="urn:microsoft.com/office/officeart/2008/layout/HorizontalMultiLevelHierarchy"/>
    <dgm:cxn modelId="{92BF4CE8-0147-4F54-A5E8-84866679BFBE}" type="presParOf" srcId="{B9C50D5A-0966-4246-B328-44FD9E825689}" destId="{3596342D-8918-4225-B1E7-789C29FD1298}" srcOrd="0" destOrd="0" presId="urn:microsoft.com/office/officeart/2008/layout/HorizontalMultiLevelHierarchy"/>
    <dgm:cxn modelId="{2DF08EE1-D575-4FD4-B067-107E691946E9}" type="presParOf" srcId="{3596342D-8918-4225-B1E7-789C29FD1298}" destId="{AD43E0CD-2AEA-46FB-B14B-002577C4E71B}" srcOrd="0" destOrd="0" presId="urn:microsoft.com/office/officeart/2008/layout/HorizontalMultiLevelHierarchy"/>
    <dgm:cxn modelId="{ED0ED8E9-1E04-4FCA-9404-4F05D24DF077}" type="presParOf" srcId="{B9C50D5A-0966-4246-B328-44FD9E825689}" destId="{B0D62D41-B7D9-4B14-AC26-7B53DEA470B9}" srcOrd="1" destOrd="0" presId="urn:microsoft.com/office/officeart/2008/layout/HorizontalMultiLevelHierarchy"/>
    <dgm:cxn modelId="{B8B571C1-5185-456F-9DCE-BBADD6F46B44}" type="presParOf" srcId="{B0D62D41-B7D9-4B14-AC26-7B53DEA470B9}" destId="{043C0189-1075-4A18-BA85-08B9FB1857B9}" srcOrd="0" destOrd="0" presId="urn:microsoft.com/office/officeart/2008/layout/HorizontalMultiLevelHierarchy"/>
    <dgm:cxn modelId="{7F7A2517-3250-4F81-A63D-921DE71B703E}" type="presParOf" srcId="{B0D62D41-B7D9-4B14-AC26-7B53DEA470B9}" destId="{501FFA6C-FA89-4D7F-B730-F868464FB6D5}" srcOrd="1" destOrd="0" presId="urn:microsoft.com/office/officeart/2008/layout/HorizontalMultiLevelHierarchy"/>
    <dgm:cxn modelId="{3DCBFC75-9B4D-4101-A53A-D004D88219CD}" type="presParOf" srcId="{501FFA6C-FA89-4D7F-B730-F868464FB6D5}" destId="{BB5C8451-1264-4FAE-AEAF-165CE1A7F18C}" srcOrd="0" destOrd="0" presId="urn:microsoft.com/office/officeart/2008/layout/HorizontalMultiLevelHierarchy"/>
    <dgm:cxn modelId="{08236BE9-3B98-462C-B817-1F94FC56CCC1}" type="presParOf" srcId="{BB5C8451-1264-4FAE-AEAF-165CE1A7F18C}" destId="{46C28522-FEB6-48CB-9574-47290096F8DB}" srcOrd="0" destOrd="0" presId="urn:microsoft.com/office/officeart/2008/layout/HorizontalMultiLevelHierarchy"/>
    <dgm:cxn modelId="{CA06E510-77F3-4BFA-9384-6E41315845FE}" type="presParOf" srcId="{501FFA6C-FA89-4D7F-B730-F868464FB6D5}" destId="{EACE6E51-E79B-4E13-8DD9-6885B62F8276}" srcOrd="1" destOrd="0" presId="urn:microsoft.com/office/officeart/2008/layout/HorizontalMultiLevelHierarchy"/>
    <dgm:cxn modelId="{CCAA16A7-18B7-4A5C-8D8D-2122E5125A0F}" type="presParOf" srcId="{EACE6E51-E79B-4E13-8DD9-6885B62F8276}" destId="{2DC478F8-2C6E-47C2-A257-6261FBCCC836}" srcOrd="0" destOrd="0" presId="urn:microsoft.com/office/officeart/2008/layout/HorizontalMultiLevelHierarchy"/>
    <dgm:cxn modelId="{57C9B9AC-10E3-43C1-8239-D26596D127CA}" type="presParOf" srcId="{EACE6E51-E79B-4E13-8DD9-6885B62F8276}" destId="{07E34F29-0028-4CB6-90ED-B821D3B81C65}" srcOrd="1" destOrd="0" presId="urn:microsoft.com/office/officeart/2008/layout/HorizontalMultiLevelHierarchy"/>
    <dgm:cxn modelId="{E9B41CFD-AA34-4136-B0D8-47D9807D6B11}" type="presParOf" srcId="{501FFA6C-FA89-4D7F-B730-F868464FB6D5}" destId="{565B8E1E-47E2-403F-89AF-91963D5A2D0E}" srcOrd="2" destOrd="0" presId="urn:microsoft.com/office/officeart/2008/layout/HorizontalMultiLevelHierarchy"/>
    <dgm:cxn modelId="{6D392970-72AB-4A11-94C8-B36FB4933170}" type="presParOf" srcId="{565B8E1E-47E2-403F-89AF-91963D5A2D0E}" destId="{8A3E8720-CEF8-45BC-8475-97631E8A01E1}" srcOrd="0" destOrd="0" presId="urn:microsoft.com/office/officeart/2008/layout/HorizontalMultiLevelHierarchy"/>
    <dgm:cxn modelId="{AD016B78-D6DF-4AC3-8A07-A4D63D484C4B}" type="presParOf" srcId="{501FFA6C-FA89-4D7F-B730-F868464FB6D5}" destId="{C2CF554F-42A0-461C-B885-C64DADB046C9}" srcOrd="3" destOrd="0" presId="urn:microsoft.com/office/officeart/2008/layout/HorizontalMultiLevelHierarchy"/>
    <dgm:cxn modelId="{2CE5B12D-40D8-43A7-A92A-2148F5C0B88B}" type="presParOf" srcId="{C2CF554F-42A0-461C-B885-C64DADB046C9}" destId="{7A9A3915-C999-4D47-A67A-AB8DE4CED854}" srcOrd="0" destOrd="0" presId="urn:microsoft.com/office/officeart/2008/layout/HorizontalMultiLevelHierarchy"/>
    <dgm:cxn modelId="{7573A3D9-6EF0-4024-A882-EDA0EE310F23}" type="presParOf" srcId="{C2CF554F-42A0-461C-B885-C64DADB046C9}" destId="{E7A7324E-B743-46BB-9746-BE20F917B064}" srcOrd="1" destOrd="0" presId="urn:microsoft.com/office/officeart/2008/layout/HorizontalMultiLevelHierarchy"/>
    <dgm:cxn modelId="{1721AAF7-292A-49E1-A5C6-82FCF665C6C7}" type="presParOf" srcId="{B9C50D5A-0966-4246-B328-44FD9E825689}" destId="{9B37385B-0A87-4C99-856A-FD3C24B309E3}" srcOrd="2" destOrd="0" presId="urn:microsoft.com/office/officeart/2008/layout/HorizontalMultiLevelHierarchy"/>
    <dgm:cxn modelId="{758A1342-82C2-4612-B679-4E62B43F3F80}" type="presParOf" srcId="{9B37385B-0A87-4C99-856A-FD3C24B309E3}" destId="{D9D035CF-221D-4DB1-9989-83377C157981}" srcOrd="0" destOrd="0" presId="urn:microsoft.com/office/officeart/2008/layout/HorizontalMultiLevelHierarchy"/>
    <dgm:cxn modelId="{758F7A0A-E37B-40FF-A128-030970BDA7CD}" type="presParOf" srcId="{B9C50D5A-0966-4246-B328-44FD9E825689}" destId="{71FF3545-5CFD-4610-B23C-62AB797F1AB3}" srcOrd="3" destOrd="0" presId="urn:microsoft.com/office/officeart/2008/layout/HorizontalMultiLevelHierarchy"/>
    <dgm:cxn modelId="{3FA9436B-5049-44A5-A018-F9822CF91ECE}" type="presParOf" srcId="{71FF3545-5CFD-4610-B23C-62AB797F1AB3}" destId="{D0E53D41-CA14-4EAE-8C3E-A7540DA1EB41}" srcOrd="0" destOrd="0" presId="urn:microsoft.com/office/officeart/2008/layout/HorizontalMultiLevelHierarchy"/>
    <dgm:cxn modelId="{62C1E3AF-5B9B-4824-97C9-6AE429A8291A}" type="presParOf" srcId="{71FF3545-5CFD-4610-B23C-62AB797F1AB3}" destId="{1A7A7814-4CED-4A1E-B414-21474C7C4B31}" srcOrd="1" destOrd="0" presId="urn:microsoft.com/office/officeart/2008/layout/HorizontalMultiLevelHierarchy"/>
    <dgm:cxn modelId="{0E5B852B-D37D-465D-984A-973D63553856}" type="presParOf" srcId="{1A7A7814-4CED-4A1E-B414-21474C7C4B31}" destId="{3EA4030A-5E48-487D-A341-7CCF6720ED62}" srcOrd="0" destOrd="0" presId="urn:microsoft.com/office/officeart/2008/layout/HorizontalMultiLevelHierarchy"/>
    <dgm:cxn modelId="{8724D02E-921B-4770-8F85-D3FAAB46F39C}" type="presParOf" srcId="{3EA4030A-5E48-487D-A341-7CCF6720ED62}" destId="{445F0B0A-4D06-4045-8F6A-475228F3BCC0}" srcOrd="0" destOrd="0" presId="urn:microsoft.com/office/officeart/2008/layout/HorizontalMultiLevelHierarchy"/>
    <dgm:cxn modelId="{DAC56A06-BDF6-4785-9766-63AFFCC9FDFC}" type="presParOf" srcId="{1A7A7814-4CED-4A1E-B414-21474C7C4B31}" destId="{4E309A00-E86D-4E52-84A9-6D0EF032B999}" srcOrd="1" destOrd="0" presId="urn:microsoft.com/office/officeart/2008/layout/HorizontalMultiLevelHierarchy"/>
    <dgm:cxn modelId="{01F8B6F9-7965-4D66-964B-40B23CD05AF9}" type="presParOf" srcId="{4E309A00-E86D-4E52-84A9-6D0EF032B999}" destId="{2A794D88-4908-425D-AA77-16BF010E8BBB}" srcOrd="0" destOrd="0" presId="urn:microsoft.com/office/officeart/2008/layout/HorizontalMultiLevelHierarchy"/>
    <dgm:cxn modelId="{2F184A2F-8C55-447D-B889-E82436BFB4A2}" type="presParOf" srcId="{4E309A00-E86D-4E52-84A9-6D0EF032B999}" destId="{5444A5B2-7073-409E-9BAE-C6DEA0CB4D61}" srcOrd="1" destOrd="0" presId="urn:microsoft.com/office/officeart/2008/layout/HorizontalMultiLevelHierarchy"/>
    <dgm:cxn modelId="{5B737058-C9B3-443C-9C5F-EBA320948840}" type="presParOf" srcId="{B9C50D5A-0966-4246-B328-44FD9E825689}" destId="{69BC4DB8-8562-4B66-9E4A-31583130A36F}" srcOrd="4" destOrd="0" presId="urn:microsoft.com/office/officeart/2008/layout/HorizontalMultiLevelHierarchy"/>
    <dgm:cxn modelId="{74F30F76-7599-451C-9E78-988F0A05C6D3}" type="presParOf" srcId="{69BC4DB8-8562-4B66-9E4A-31583130A36F}" destId="{A354672C-ADF0-431C-915E-716673A643A6}" srcOrd="0" destOrd="0" presId="urn:microsoft.com/office/officeart/2008/layout/HorizontalMultiLevelHierarchy"/>
    <dgm:cxn modelId="{6F10638D-5C78-4CDC-AC19-4396BB69E81D}" type="presParOf" srcId="{B9C50D5A-0966-4246-B328-44FD9E825689}" destId="{9181A286-FA80-43EB-B8CA-240F9DF60E8D}" srcOrd="5" destOrd="0" presId="urn:microsoft.com/office/officeart/2008/layout/HorizontalMultiLevelHierarchy"/>
    <dgm:cxn modelId="{412A94A1-2E45-4E44-938E-D5B2C7E901ED}" type="presParOf" srcId="{9181A286-FA80-43EB-B8CA-240F9DF60E8D}" destId="{4132BC25-68D7-4507-AB94-07EF563B05C4}" srcOrd="0" destOrd="0" presId="urn:microsoft.com/office/officeart/2008/layout/HorizontalMultiLevelHierarchy"/>
    <dgm:cxn modelId="{CECC2968-298C-4289-9096-D6C43CEE4716}" type="presParOf" srcId="{9181A286-FA80-43EB-B8CA-240F9DF60E8D}" destId="{BD5C7EDC-E4E9-4310-B079-2E1CC9B8C79E}" srcOrd="1" destOrd="0" presId="urn:microsoft.com/office/officeart/2008/layout/HorizontalMultiLevelHierarchy"/>
    <dgm:cxn modelId="{1C42F1E1-0570-455A-B04E-5558F6692C65}" type="presParOf" srcId="{BD5C7EDC-E4E9-4310-B079-2E1CC9B8C79E}" destId="{F556C646-6463-470A-A703-52A91AC3EBB7}" srcOrd="0" destOrd="0" presId="urn:microsoft.com/office/officeart/2008/layout/HorizontalMultiLevelHierarchy"/>
    <dgm:cxn modelId="{DB96CC2A-3108-4B17-9466-CA1C18224760}" type="presParOf" srcId="{F556C646-6463-470A-A703-52A91AC3EBB7}" destId="{B5147B65-63F3-4120-A919-A55F2BD4427C}" srcOrd="0" destOrd="0" presId="urn:microsoft.com/office/officeart/2008/layout/HorizontalMultiLevelHierarchy"/>
    <dgm:cxn modelId="{9334F09A-E565-4DF8-A64F-8EA77D632A00}" type="presParOf" srcId="{BD5C7EDC-E4E9-4310-B079-2E1CC9B8C79E}" destId="{361DD036-A99A-4E34-B6DC-BB4E37A44A6D}" srcOrd="1" destOrd="0" presId="urn:microsoft.com/office/officeart/2008/layout/HorizontalMultiLevelHierarchy"/>
    <dgm:cxn modelId="{22E190E5-E413-406B-8C74-5A01AC0FD929}" type="presParOf" srcId="{361DD036-A99A-4E34-B6DC-BB4E37A44A6D}" destId="{5CE5D322-BA87-4990-84D0-5A0B0518A2FF}" srcOrd="0" destOrd="0" presId="urn:microsoft.com/office/officeart/2008/layout/HorizontalMultiLevelHierarchy"/>
    <dgm:cxn modelId="{0F91865D-3002-44C7-AD54-73EAA06A3C3F}" type="presParOf" srcId="{361DD036-A99A-4E34-B6DC-BB4E37A44A6D}" destId="{B8C03DCF-774D-4CE7-91C7-03653C5F8C8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398606-3E26-48EC-A7A3-1C1E6C391A78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E39E29D-DC95-4E25-BA70-87A1551FEA23}">
      <dgm:prSet custT="1"/>
      <dgm:spPr>
        <a:solidFill>
          <a:schemeClr val="bg1">
            <a:lumMod val="50000"/>
          </a:schemeClr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2000" dirty="0" smtClean="0"/>
            <a:t>Stack de Planificación</a:t>
          </a:r>
          <a:endParaRPr lang="es-AR" sz="2000" dirty="0"/>
        </a:p>
      </dgm:t>
    </dgm:pt>
    <dgm:pt modelId="{9388830B-B466-43F5-B86B-A370A4E30305}" type="parTrans" cxnId="{96C93514-11D3-477F-B6A5-75544BC457B0}">
      <dgm:prSet/>
      <dgm:spPr/>
      <dgm:t>
        <a:bodyPr/>
        <a:lstStyle/>
        <a:p>
          <a:endParaRPr lang="es-AR"/>
        </a:p>
      </dgm:t>
    </dgm:pt>
    <dgm:pt modelId="{B11A6727-3F2D-40BC-B168-040003FB8E60}" type="sibTrans" cxnId="{96C93514-11D3-477F-B6A5-75544BC457B0}">
      <dgm:prSet/>
      <dgm:spPr/>
      <dgm:t>
        <a:bodyPr/>
        <a:lstStyle/>
        <a:p>
          <a:endParaRPr lang="es-AR"/>
        </a:p>
      </dgm:t>
    </dgm:pt>
    <dgm:pt modelId="{2908491B-BAB9-4027-A2C0-2247688C94B9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800" dirty="0" smtClean="0"/>
            <a:t>Sistema de Gestión de Activos</a:t>
          </a:r>
          <a:endParaRPr lang="es-AR" sz="1800" dirty="0"/>
        </a:p>
      </dgm:t>
    </dgm:pt>
    <dgm:pt modelId="{CE14C0E8-6A30-447B-9E79-1325115EAEE4}" type="parTrans" cxnId="{36F3A54F-34AC-4CE3-9654-B3A01FFF7E6C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752EDBBF-42C3-4A06-8615-DE7404405D56}" type="sibTrans" cxnId="{36F3A54F-34AC-4CE3-9654-B3A01FFF7E6C}">
      <dgm:prSet/>
      <dgm:spPr/>
      <dgm:t>
        <a:bodyPr/>
        <a:lstStyle/>
        <a:p>
          <a:endParaRPr lang="es-AR"/>
        </a:p>
      </dgm:t>
    </dgm:pt>
    <dgm:pt modelId="{C69F4C07-5523-42E8-B141-4982FDD6DCB5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800" dirty="0" smtClean="0"/>
            <a:t>Módulo Consuman</a:t>
          </a:r>
        </a:p>
        <a:p>
          <a:pPr rtl="0"/>
          <a:r>
            <a:rPr lang="es-ES" sz="1600" dirty="0" smtClean="0"/>
            <a:t>(MCONSU)</a:t>
          </a:r>
          <a:endParaRPr lang="es-AR" sz="1600" dirty="0"/>
        </a:p>
      </dgm:t>
    </dgm:pt>
    <dgm:pt modelId="{B6E6B0E3-18D9-471B-92EA-F8B81F7E3398}" type="parTrans" cxnId="{A0ADA983-7429-4BAB-AEA1-8CC6F33D9C57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A25866EE-56B2-4BCB-B9C3-4C24DE7C764D}" type="sibTrans" cxnId="{A0ADA983-7429-4BAB-AEA1-8CC6F33D9C57}">
      <dgm:prSet/>
      <dgm:spPr/>
      <dgm:t>
        <a:bodyPr/>
        <a:lstStyle/>
        <a:p>
          <a:endParaRPr lang="es-AR"/>
        </a:p>
      </dgm:t>
    </dgm:pt>
    <dgm:pt modelId="{7A060E3A-5B85-4EA7-B1B6-C677B30AFFCB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800" dirty="0" smtClean="0"/>
            <a:t>Módulo Stock</a:t>
          </a:r>
        </a:p>
        <a:p>
          <a:pPr rtl="0"/>
          <a:r>
            <a:rPr lang="es-ES" sz="1600" dirty="0" smtClean="0"/>
            <a:t>(MSTOCK)</a:t>
          </a:r>
          <a:endParaRPr lang="es-AR" sz="1600" dirty="0"/>
        </a:p>
      </dgm:t>
    </dgm:pt>
    <dgm:pt modelId="{3B3C27DE-7368-48FE-BF77-3E0134394888}" type="parTrans" cxnId="{811C1952-9BFF-4BF7-B89C-8F0C0A13B5FA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427AB64A-9D6E-4070-B334-F60194E942BF}" type="sibTrans" cxnId="{811C1952-9BFF-4BF7-B89C-8F0C0A13B5FA}">
      <dgm:prSet/>
      <dgm:spPr/>
      <dgm:t>
        <a:bodyPr/>
        <a:lstStyle/>
        <a:p>
          <a:endParaRPr lang="es-AR"/>
        </a:p>
      </dgm:t>
    </dgm:pt>
    <dgm:pt modelId="{B10BDE4A-8C16-480B-ADEB-D119B7A11939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800" dirty="0" smtClean="0"/>
            <a:t>Sistema de Administración de Procesos de Negocio</a:t>
          </a:r>
          <a:endParaRPr lang="es-AR" sz="1800" dirty="0"/>
        </a:p>
      </dgm:t>
    </dgm:pt>
    <dgm:pt modelId="{6E9E041D-3A6A-4E22-A7E9-C4D91BE57444}" type="parTrans" cxnId="{4A52B9C9-56BB-416E-88D9-5CAE9F952F3F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EE575D57-3D74-4601-B789-4317304FB9FD}" type="sibTrans" cxnId="{4A52B9C9-56BB-416E-88D9-5CAE9F952F3F}">
      <dgm:prSet/>
      <dgm:spPr/>
      <dgm:t>
        <a:bodyPr/>
        <a:lstStyle/>
        <a:p>
          <a:endParaRPr lang="es-AR"/>
        </a:p>
      </dgm:t>
    </dgm:pt>
    <dgm:pt modelId="{530484F0-550A-4FA2-8F91-8F13DCAEF1D7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AR" sz="1800" dirty="0" smtClean="0"/>
            <a:t>Módulo Procesos de Negocio </a:t>
          </a:r>
          <a:r>
            <a:rPr lang="es-AR" sz="1600" dirty="0" smtClean="0"/>
            <a:t>(MBPM)</a:t>
          </a:r>
          <a:endParaRPr lang="es-AR" sz="1600" dirty="0"/>
        </a:p>
      </dgm:t>
    </dgm:pt>
    <dgm:pt modelId="{FC1E70A3-D744-44C2-AA92-28DA0D4E9298}" type="parTrans" cxnId="{EEDDA0DF-0044-41BA-A780-95E5C8837366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0A7A1C37-59E8-4314-8796-0E38E09F53CE}" type="sibTrans" cxnId="{EEDDA0DF-0044-41BA-A780-95E5C8837366}">
      <dgm:prSet/>
      <dgm:spPr/>
      <dgm:t>
        <a:bodyPr/>
        <a:lstStyle/>
        <a:p>
          <a:endParaRPr lang="es-AR"/>
        </a:p>
      </dgm:t>
    </dgm:pt>
    <dgm:pt modelId="{CF0447AC-5B4A-424A-A3E0-E42A9E94C115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2000" dirty="0" smtClean="0"/>
            <a:t>Sistema de </a:t>
          </a:r>
          <a:r>
            <a:rPr lang="es-AR" sz="1800" dirty="0" smtClean="0"/>
            <a:t>Interacción</a:t>
          </a:r>
          <a:endParaRPr lang="es-AR" sz="2000" dirty="0"/>
        </a:p>
      </dgm:t>
    </dgm:pt>
    <dgm:pt modelId="{D59FC0E6-A1A5-40D0-91C0-5A992057797D}" type="parTrans" cxnId="{A1AEA1BB-6946-492E-B15C-A1A5C7935634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B8934B8E-9BC7-4398-A2DA-41ED3C365FB4}" type="sibTrans" cxnId="{A1AEA1BB-6946-492E-B15C-A1A5C7935634}">
      <dgm:prSet/>
      <dgm:spPr/>
      <dgm:t>
        <a:bodyPr/>
        <a:lstStyle/>
        <a:p>
          <a:endParaRPr lang="es-AR"/>
        </a:p>
      </dgm:t>
    </dgm:pt>
    <dgm:pt modelId="{507303D7-5BA7-417D-89BB-785CE8BF6FC8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800" dirty="0" smtClean="0"/>
            <a:t>Módulo Eventos</a:t>
          </a:r>
        </a:p>
        <a:p>
          <a:pPr rtl="0"/>
          <a:r>
            <a:rPr lang="es-ES" sz="1600" dirty="0" smtClean="0"/>
            <a:t>(MEV)</a:t>
          </a:r>
          <a:endParaRPr lang="es-AR" sz="1800" dirty="0"/>
        </a:p>
      </dgm:t>
    </dgm:pt>
    <dgm:pt modelId="{6732089B-55C5-473E-AED0-798F0B12E5CE}" type="parTrans" cxnId="{FA04E89E-4503-497E-8018-60DAF0F64A5C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69014E2B-40E7-4116-A2C7-7377B071E8F0}" type="sibTrans" cxnId="{FA04E89E-4503-497E-8018-60DAF0F64A5C}">
      <dgm:prSet/>
      <dgm:spPr/>
      <dgm:t>
        <a:bodyPr/>
        <a:lstStyle/>
        <a:p>
          <a:endParaRPr lang="es-AR"/>
        </a:p>
      </dgm:t>
    </dgm:pt>
    <dgm:pt modelId="{40E37211-5561-44FC-B811-002078BC41CE}" type="pres">
      <dgm:prSet presAssocID="{73398606-3E26-48EC-A7A3-1C1E6C391A7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EFF36D49-5BBC-497C-8D8F-C19BD385206D}" type="pres">
      <dgm:prSet presAssocID="{6E39E29D-DC95-4E25-BA70-87A1551FEA23}" presName="root1" presStyleCnt="0"/>
      <dgm:spPr/>
    </dgm:pt>
    <dgm:pt modelId="{862AECE5-4C47-4FDA-8502-09265AB403B3}" type="pres">
      <dgm:prSet presAssocID="{6E39E29D-DC95-4E25-BA70-87A1551FEA2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2C192097-D3FA-4948-9FFA-60F1EE0680B2}" type="pres">
      <dgm:prSet presAssocID="{6E39E29D-DC95-4E25-BA70-87A1551FEA23}" presName="level2hierChild" presStyleCnt="0"/>
      <dgm:spPr/>
    </dgm:pt>
    <dgm:pt modelId="{43FB5D7A-FB9A-4772-80D5-BD64590D7CA7}" type="pres">
      <dgm:prSet presAssocID="{CE14C0E8-6A30-447B-9E79-1325115EAEE4}" presName="conn2-1" presStyleLbl="parChTrans1D2" presStyleIdx="0" presStyleCnt="3"/>
      <dgm:spPr/>
      <dgm:t>
        <a:bodyPr/>
        <a:lstStyle/>
        <a:p>
          <a:endParaRPr lang="es-AR"/>
        </a:p>
      </dgm:t>
    </dgm:pt>
    <dgm:pt modelId="{D6AD40B0-0906-46D4-9FD7-DBB1F9D92376}" type="pres">
      <dgm:prSet presAssocID="{CE14C0E8-6A30-447B-9E79-1325115EAEE4}" presName="connTx" presStyleLbl="parChTrans1D2" presStyleIdx="0" presStyleCnt="3"/>
      <dgm:spPr/>
      <dgm:t>
        <a:bodyPr/>
        <a:lstStyle/>
        <a:p>
          <a:endParaRPr lang="es-AR"/>
        </a:p>
      </dgm:t>
    </dgm:pt>
    <dgm:pt modelId="{C4DFA88E-A9D5-4479-8F59-7669F2962998}" type="pres">
      <dgm:prSet presAssocID="{2908491B-BAB9-4027-A2C0-2247688C94B9}" presName="root2" presStyleCnt="0"/>
      <dgm:spPr/>
    </dgm:pt>
    <dgm:pt modelId="{28E7715C-346D-4432-8C7A-4C6CB8157CE2}" type="pres">
      <dgm:prSet presAssocID="{2908491B-BAB9-4027-A2C0-2247688C94B9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596BD15-5D7C-480E-BDA6-73DEC0298481}" type="pres">
      <dgm:prSet presAssocID="{2908491B-BAB9-4027-A2C0-2247688C94B9}" presName="level3hierChild" presStyleCnt="0"/>
      <dgm:spPr/>
    </dgm:pt>
    <dgm:pt modelId="{AD8E0A00-A8F7-4433-A726-0C48751DA07F}" type="pres">
      <dgm:prSet presAssocID="{B6E6B0E3-18D9-471B-92EA-F8B81F7E3398}" presName="conn2-1" presStyleLbl="parChTrans1D3" presStyleIdx="0" presStyleCnt="4"/>
      <dgm:spPr/>
      <dgm:t>
        <a:bodyPr/>
        <a:lstStyle/>
        <a:p>
          <a:endParaRPr lang="es-AR"/>
        </a:p>
      </dgm:t>
    </dgm:pt>
    <dgm:pt modelId="{4FA3D964-4B29-4B49-BB4C-9088828A070A}" type="pres">
      <dgm:prSet presAssocID="{B6E6B0E3-18D9-471B-92EA-F8B81F7E3398}" presName="connTx" presStyleLbl="parChTrans1D3" presStyleIdx="0" presStyleCnt="4"/>
      <dgm:spPr/>
      <dgm:t>
        <a:bodyPr/>
        <a:lstStyle/>
        <a:p>
          <a:endParaRPr lang="es-AR"/>
        </a:p>
      </dgm:t>
    </dgm:pt>
    <dgm:pt modelId="{B996ACB0-DD51-4D68-A5D9-AA767625809F}" type="pres">
      <dgm:prSet presAssocID="{C69F4C07-5523-42E8-B141-4982FDD6DCB5}" presName="root2" presStyleCnt="0"/>
      <dgm:spPr/>
    </dgm:pt>
    <dgm:pt modelId="{54FAEEFA-0FF3-48F4-92D8-72B4B63FC5C2}" type="pres">
      <dgm:prSet presAssocID="{C69F4C07-5523-42E8-B141-4982FDD6DCB5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7486F6B-802F-4220-B3AE-80BE37E676A0}" type="pres">
      <dgm:prSet presAssocID="{C69F4C07-5523-42E8-B141-4982FDD6DCB5}" presName="level3hierChild" presStyleCnt="0"/>
      <dgm:spPr/>
    </dgm:pt>
    <dgm:pt modelId="{DFB4EDAC-5BE2-4E2B-811C-6942DAF9B32B}" type="pres">
      <dgm:prSet presAssocID="{3B3C27DE-7368-48FE-BF77-3E0134394888}" presName="conn2-1" presStyleLbl="parChTrans1D3" presStyleIdx="1" presStyleCnt="4"/>
      <dgm:spPr/>
      <dgm:t>
        <a:bodyPr/>
        <a:lstStyle/>
        <a:p>
          <a:endParaRPr lang="es-AR"/>
        </a:p>
      </dgm:t>
    </dgm:pt>
    <dgm:pt modelId="{4AFCC9BE-1FC4-4B37-86F2-C91C3F139044}" type="pres">
      <dgm:prSet presAssocID="{3B3C27DE-7368-48FE-BF77-3E0134394888}" presName="connTx" presStyleLbl="parChTrans1D3" presStyleIdx="1" presStyleCnt="4"/>
      <dgm:spPr/>
      <dgm:t>
        <a:bodyPr/>
        <a:lstStyle/>
        <a:p>
          <a:endParaRPr lang="es-AR"/>
        </a:p>
      </dgm:t>
    </dgm:pt>
    <dgm:pt modelId="{E49E5967-6380-4E98-AA68-A4593C0E1771}" type="pres">
      <dgm:prSet presAssocID="{7A060E3A-5B85-4EA7-B1B6-C677B30AFFCB}" presName="root2" presStyleCnt="0"/>
      <dgm:spPr/>
    </dgm:pt>
    <dgm:pt modelId="{21A42AA5-CD4D-4411-B469-B0A8587086B7}" type="pres">
      <dgm:prSet presAssocID="{7A060E3A-5B85-4EA7-B1B6-C677B30AFFCB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F2C1A98-CECA-4EC7-AAD5-6CBD32D4D84B}" type="pres">
      <dgm:prSet presAssocID="{7A060E3A-5B85-4EA7-B1B6-C677B30AFFCB}" presName="level3hierChild" presStyleCnt="0"/>
      <dgm:spPr/>
    </dgm:pt>
    <dgm:pt modelId="{C938164A-787C-4BD7-A40E-756B5596325A}" type="pres">
      <dgm:prSet presAssocID="{6E9E041D-3A6A-4E22-A7E9-C4D91BE57444}" presName="conn2-1" presStyleLbl="parChTrans1D2" presStyleIdx="1" presStyleCnt="3"/>
      <dgm:spPr/>
      <dgm:t>
        <a:bodyPr/>
        <a:lstStyle/>
        <a:p>
          <a:endParaRPr lang="es-AR"/>
        </a:p>
      </dgm:t>
    </dgm:pt>
    <dgm:pt modelId="{A71DC422-524E-4326-AC77-B28CEC441872}" type="pres">
      <dgm:prSet presAssocID="{6E9E041D-3A6A-4E22-A7E9-C4D91BE57444}" presName="connTx" presStyleLbl="parChTrans1D2" presStyleIdx="1" presStyleCnt="3"/>
      <dgm:spPr/>
      <dgm:t>
        <a:bodyPr/>
        <a:lstStyle/>
        <a:p>
          <a:endParaRPr lang="es-AR"/>
        </a:p>
      </dgm:t>
    </dgm:pt>
    <dgm:pt modelId="{860FCDA9-0F90-427D-A082-E7EB69D3EC66}" type="pres">
      <dgm:prSet presAssocID="{B10BDE4A-8C16-480B-ADEB-D119B7A11939}" presName="root2" presStyleCnt="0"/>
      <dgm:spPr/>
    </dgm:pt>
    <dgm:pt modelId="{FA431ABF-6EE0-4882-A20E-409C494D499D}" type="pres">
      <dgm:prSet presAssocID="{B10BDE4A-8C16-480B-ADEB-D119B7A11939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51619B7-9845-4F32-8CF0-FF526C53487D}" type="pres">
      <dgm:prSet presAssocID="{B10BDE4A-8C16-480B-ADEB-D119B7A11939}" presName="level3hierChild" presStyleCnt="0"/>
      <dgm:spPr/>
    </dgm:pt>
    <dgm:pt modelId="{9E87CD5C-4E11-48B4-AF64-374D2B28DB2E}" type="pres">
      <dgm:prSet presAssocID="{FC1E70A3-D744-44C2-AA92-28DA0D4E9298}" presName="conn2-1" presStyleLbl="parChTrans1D3" presStyleIdx="2" presStyleCnt="4"/>
      <dgm:spPr/>
      <dgm:t>
        <a:bodyPr/>
        <a:lstStyle/>
        <a:p>
          <a:endParaRPr lang="es-AR"/>
        </a:p>
      </dgm:t>
    </dgm:pt>
    <dgm:pt modelId="{4CCACBF8-C3CB-4C4F-96BF-46348B63DF8B}" type="pres">
      <dgm:prSet presAssocID="{FC1E70A3-D744-44C2-AA92-28DA0D4E9298}" presName="connTx" presStyleLbl="parChTrans1D3" presStyleIdx="2" presStyleCnt="4"/>
      <dgm:spPr/>
      <dgm:t>
        <a:bodyPr/>
        <a:lstStyle/>
        <a:p>
          <a:endParaRPr lang="es-AR"/>
        </a:p>
      </dgm:t>
    </dgm:pt>
    <dgm:pt modelId="{1A41CC95-2B94-4C97-A419-CF27C26671CC}" type="pres">
      <dgm:prSet presAssocID="{530484F0-550A-4FA2-8F91-8F13DCAEF1D7}" presName="root2" presStyleCnt="0"/>
      <dgm:spPr/>
    </dgm:pt>
    <dgm:pt modelId="{4FFF9C09-F38F-4FBE-9CCE-56DE644C8973}" type="pres">
      <dgm:prSet presAssocID="{530484F0-550A-4FA2-8F91-8F13DCAEF1D7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9B6868A-6FB9-4EF5-87FB-17B25FC7B0B4}" type="pres">
      <dgm:prSet presAssocID="{530484F0-550A-4FA2-8F91-8F13DCAEF1D7}" presName="level3hierChild" presStyleCnt="0"/>
      <dgm:spPr/>
    </dgm:pt>
    <dgm:pt modelId="{E3222929-1BE3-41AB-8A0A-3C25332ABE44}" type="pres">
      <dgm:prSet presAssocID="{D59FC0E6-A1A5-40D0-91C0-5A992057797D}" presName="conn2-1" presStyleLbl="parChTrans1D2" presStyleIdx="2" presStyleCnt="3"/>
      <dgm:spPr/>
      <dgm:t>
        <a:bodyPr/>
        <a:lstStyle/>
        <a:p>
          <a:endParaRPr lang="es-AR"/>
        </a:p>
      </dgm:t>
    </dgm:pt>
    <dgm:pt modelId="{0F55ACA0-6B7F-45CE-8098-1E32DDDC0398}" type="pres">
      <dgm:prSet presAssocID="{D59FC0E6-A1A5-40D0-91C0-5A992057797D}" presName="connTx" presStyleLbl="parChTrans1D2" presStyleIdx="2" presStyleCnt="3"/>
      <dgm:spPr/>
      <dgm:t>
        <a:bodyPr/>
        <a:lstStyle/>
        <a:p>
          <a:endParaRPr lang="es-AR"/>
        </a:p>
      </dgm:t>
    </dgm:pt>
    <dgm:pt modelId="{9698096F-1CA2-48D9-AF11-CE0E40744781}" type="pres">
      <dgm:prSet presAssocID="{CF0447AC-5B4A-424A-A3E0-E42A9E94C115}" presName="root2" presStyleCnt="0"/>
      <dgm:spPr/>
    </dgm:pt>
    <dgm:pt modelId="{ADB1CDA6-7584-4AA5-AE51-618BF4D51C53}" type="pres">
      <dgm:prSet presAssocID="{CF0447AC-5B4A-424A-A3E0-E42A9E94C115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C2AE0682-0AD6-4D42-AB3D-F0872ADF95CA}" type="pres">
      <dgm:prSet presAssocID="{CF0447AC-5B4A-424A-A3E0-E42A9E94C115}" presName="level3hierChild" presStyleCnt="0"/>
      <dgm:spPr/>
    </dgm:pt>
    <dgm:pt modelId="{29A4F7F2-C4E5-4C60-814A-F6791BE0C2CA}" type="pres">
      <dgm:prSet presAssocID="{6732089B-55C5-473E-AED0-798F0B12E5CE}" presName="conn2-1" presStyleLbl="parChTrans1D3" presStyleIdx="3" presStyleCnt="4"/>
      <dgm:spPr/>
      <dgm:t>
        <a:bodyPr/>
        <a:lstStyle/>
        <a:p>
          <a:endParaRPr lang="es-AR"/>
        </a:p>
      </dgm:t>
    </dgm:pt>
    <dgm:pt modelId="{8D697268-8705-47BA-A0A6-D1E79B77DB68}" type="pres">
      <dgm:prSet presAssocID="{6732089B-55C5-473E-AED0-798F0B12E5CE}" presName="connTx" presStyleLbl="parChTrans1D3" presStyleIdx="3" presStyleCnt="4"/>
      <dgm:spPr/>
      <dgm:t>
        <a:bodyPr/>
        <a:lstStyle/>
        <a:p>
          <a:endParaRPr lang="es-AR"/>
        </a:p>
      </dgm:t>
    </dgm:pt>
    <dgm:pt modelId="{26C8064C-C20B-4AB9-8A96-7FA12692888E}" type="pres">
      <dgm:prSet presAssocID="{507303D7-5BA7-417D-89BB-785CE8BF6FC8}" presName="root2" presStyleCnt="0"/>
      <dgm:spPr/>
    </dgm:pt>
    <dgm:pt modelId="{415E86F6-D392-43C4-94A3-0A77AEC0A822}" type="pres">
      <dgm:prSet presAssocID="{507303D7-5BA7-417D-89BB-785CE8BF6FC8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244012FC-62FA-49B2-B408-E2F91B11437C}" type="pres">
      <dgm:prSet presAssocID="{507303D7-5BA7-417D-89BB-785CE8BF6FC8}" presName="level3hierChild" presStyleCnt="0"/>
      <dgm:spPr/>
    </dgm:pt>
  </dgm:ptLst>
  <dgm:cxnLst>
    <dgm:cxn modelId="{F2CFA365-AF51-4C12-AABF-677673C0FE35}" type="presOf" srcId="{CF0447AC-5B4A-424A-A3E0-E42A9E94C115}" destId="{ADB1CDA6-7584-4AA5-AE51-618BF4D51C53}" srcOrd="0" destOrd="0" presId="urn:microsoft.com/office/officeart/2008/layout/HorizontalMultiLevelHierarchy"/>
    <dgm:cxn modelId="{7B2D9D04-81B7-40FA-AF73-283CB59271DB}" type="presOf" srcId="{CE14C0E8-6A30-447B-9E79-1325115EAEE4}" destId="{43FB5D7A-FB9A-4772-80D5-BD64590D7CA7}" srcOrd="0" destOrd="0" presId="urn:microsoft.com/office/officeart/2008/layout/HorizontalMultiLevelHierarchy"/>
    <dgm:cxn modelId="{A3B60979-1AB7-4C29-8380-FE7E4A433216}" type="presOf" srcId="{6E9E041D-3A6A-4E22-A7E9-C4D91BE57444}" destId="{C938164A-787C-4BD7-A40E-756B5596325A}" srcOrd="0" destOrd="0" presId="urn:microsoft.com/office/officeart/2008/layout/HorizontalMultiLevelHierarchy"/>
    <dgm:cxn modelId="{EEDDA0DF-0044-41BA-A780-95E5C8837366}" srcId="{B10BDE4A-8C16-480B-ADEB-D119B7A11939}" destId="{530484F0-550A-4FA2-8F91-8F13DCAEF1D7}" srcOrd="0" destOrd="0" parTransId="{FC1E70A3-D744-44C2-AA92-28DA0D4E9298}" sibTransId="{0A7A1C37-59E8-4314-8796-0E38E09F53CE}"/>
    <dgm:cxn modelId="{811C1952-9BFF-4BF7-B89C-8F0C0A13B5FA}" srcId="{2908491B-BAB9-4027-A2C0-2247688C94B9}" destId="{7A060E3A-5B85-4EA7-B1B6-C677B30AFFCB}" srcOrd="1" destOrd="0" parTransId="{3B3C27DE-7368-48FE-BF77-3E0134394888}" sibTransId="{427AB64A-9D6E-4070-B334-F60194E942BF}"/>
    <dgm:cxn modelId="{6792B8B7-C2A1-4149-84DB-F518FDC8A074}" type="presOf" srcId="{D59FC0E6-A1A5-40D0-91C0-5A992057797D}" destId="{0F55ACA0-6B7F-45CE-8098-1E32DDDC0398}" srcOrd="1" destOrd="0" presId="urn:microsoft.com/office/officeart/2008/layout/HorizontalMultiLevelHierarchy"/>
    <dgm:cxn modelId="{FA04E89E-4503-497E-8018-60DAF0F64A5C}" srcId="{CF0447AC-5B4A-424A-A3E0-E42A9E94C115}" destId="{507303D7-5BA7-417D-89BB-785CE8BF6FC8}" srcOrd="0" destOrd="0" parTransId="{6732089B-55C5-473E-AED0-798F0B12E5CE}" sibTransId="{69014E2B-40E7-4116-A2C7-7377B071E8F0}"/>
    <dgm:cxn modelId="{526E583F-7DAD-411B-95EE-3C65FDEF84FB}" type="presOf" srcId="{FC1E70A3-D744-44C2-AA92-28DA0D4E9298}" destId="{4CCACBF8-C3CB-4C4F-96BF-46348B63DF8B}" srcOrd="1" destOrd="0" presId="urn:microsoft.com/office/officeart/2008/layout/HorizontalMultiLevelHierarchy"/>
    <dgm:cxn modelId="{3EC4DFDC-3F02-4790-A437-DD9F03937AF8}" type="presOf" srcId="{7A060E3A-5B85-4EA7-B1B6-C677B30AFFCB}" destId="{21A42AA5-CD4D-4411-B469-B0A8587086B7}" srcOrd="0" destOrd="0" presId="urn:microsoft.com/office/officeart/2008/layout/HorizontalMultiLevelHierarchy"/>
    <dgm:cxn modelId="{96C93514-11D3-477F-B6A5-75544BC457B0}" srcId="{73398606-3E26-48EC-A7A3-1C1E6C391A78}" destId="{6E39E29D-DC95-4E25-BA70-87A1551FEA23}" srcOrd="0" destOrd="0" parTransId="{9388830B-B466-43F5-B86B-A370A4E30305}" sibTransId="{B11A6727-3F2D-40BC-B168-040003FB8E60}"/>
    <dgm:cxn modelId="{783C9091-F372-4EC1-BC24-7FC498D169B7}" type="presOf" srcId="{CE14C0E8-6A30-447B-9E79-1325115EAEE4}" destId="{D6AD40B0-0906-46D4-9FD7-DBB1F9D92376}" srcOrd="1" destOrd="0" presId="urn:microsoft.com/office/officeart/2008/layout/HorizontalMultiLevelHierarchy"/>
    <dgm:cxn modelId="{A0D42ADF-F87C-4E1E-843E-3AE9530A0B4F}" type="presOf" srcId="{3B3C27DE-7368-48FE-BF77-3E0134394888}" destId="{DFB4EDAC-5BE2-4E2B-811C-6942DAF9B32B}" srcOrd="0" destOrd="0" presId="urn:microsoft.com/office/officeart/2008/layout/HorizontalMultiLevelHierarchy"/>
    <dgm:cxn modelId="{C42C270B-A49D-43B0-8944-86A105361BAE}" type="presOf" srcId="{73398606-3E26-48EC-A7A3-1C1E6C391A78}" destId="{40E37211-5561-44FC-B811-002078BC41CE}" srcOrd="0" destOrd="0" presId="urn:microsoft.com/office/officeart/2008/layout/HorizontalMultiLevelHierarchy"/>
    <dgm:cxn modelId="{A0ADA983-7429-4BAB-AEA1-8CC6F33D9C57}" srcId="{2908491B-BAB9-4027-A2C0-2247688C94B9}" destId="{C69F4C07-5523-42E8-B141-4982FDD6DCB5}" srcOrd="0" destOrd="0" parTransId="{B6E6B0E3-18D9-471B-92EA-F8B81F7E3398}" sibTransId="{A25866EE-56B2-4BCB-B9C3-4C24DE7C764D}"/>
    <dgm:cxn modelId="{2842F4E8-DBBA-41F0-B037-2853FAAB2064}" type="presOf" srcId="{6E39E29D-DC95-4E25-BA70-87A1551FEA23}" destId="{862AECE5-4C47-4FDA-8502-09265AB403B3}" srcOrd="0" destOrd="0" presId="urn:microsoft.com/office/officeart/2008/layout/HorizontalMultiLevelHierarchy"/>
    <dgm:cxn modelId="{0B37ED85-893B-4E81-BE5B-C222179AC84F}" type="presOf" srcId="{FC1E70A3-D744-44C2-AA92-28DA0D4E9298}" destId="{9E87CD5C-4E11-48B4-AF64-374D2B28DB2E}" srcOrd="0" destOrd="0" presId="urn:microsoft.com/office/officeart/2008/layout/HorizontalMultiLevelHierarchy"/>
    <dgm:cxn modelId="{8E0FE92A-BC77-4A0E-ACA1-D2598A09FFC5}" type="presOf" srcId="{B6E6B0E3-18D9-471B-92EA-F8B81F7E3398}" destId="{4FA3D964-4B29-4B49-BB4C-9088828A070A}" srcOrd="1" destOrd="0" presId="urn:microsoft.com/office/officeart/2008/layout/HorizontalMultiLevelHierarchy"/>
    <dgm:cxn modelId="{B37E25EC-C6E8-4FB6-8EFA-F6E018EA675B}" type="presOf" srcId="{B10BDE4A-8C16-480B-ADEB-D119B7A11939}" destId="{FA431ABF-6EE0-4882-A20E-409C494D499D}" srcOrd="0" destOrd="0" presId="urn:microsoft.com/office/officeart/2008/layout/HorizontalMultiLevelHierarchy"/>
    <dgm:cxn modelId="{E879353D-CF54-4A45-A50C-FD4253B3BB76}" type="presOf" srcId="{D59FC0E6-A1A5-40D0-91C0-5A992057797D}" destId="{E3222929-1BE3-41AB-8A0A-3C25332ABE44}" srcOrd="0" destOrd="0" presId="urn:microsoft.com/office/officeart/2008/layout/HorizontalMultiLevelHierarchy"/>
    <dgm:cxn modelId="{F61AEC13-25F9-4F1E-A819-D3C8D70FA5E2}" type="presOf" srcId="{507303D7-5BA7-417D-89BB-785CE8BF6FC8}" destId="{415E86F6-D392-43C4-94A3-0A77AEC0A822}" srcOrd="0" destOrd="0" presId="urn:microsoft.com/office/officeart/2008/layout/HorizontalMultiLevelHierarchy"/>
    <dgm:cxn modelId="{FFAF1D93-7531-4334-BCC7-957097BE146A}" type="presOf" srcId="{6732089B-55C5-473E-AED0-798F0B12E5CE}" destId="{8D697268-8705-47BA-A0A6-D1E79B77DB68}" srcOrd="1" destOrd="0" presId="urn:microsoft.com/office/officeart/2008/layout/HorizontalMultiLevelHierarchy"/>
    <dgm:cxn modelId="{A1AEA1BB-6946-492E-B15C-A1A5C7935634}" srcId="{6E39E29D-DC95-4E25-BA70-87A1551FEA23}" destId="{CF0447AC-5B4A-424A-A3E0-E42A9E94C115}" srcOrd="2" destOrd="0" parTransId="{D59FC0E6-A1A5-40D0-91C0-5A992057797D}" sibTransId="{B8934B8E-9BC7-4398-A2DA-41ED3C365FB4}"/>
    <dgm:cxn modelId="{4E73F0A9-9029-4924-A95A-C054D97B88A8}" type="presOf" srcId="{C69F4C07-5523-42E8-B141-4982FDD6DCB5}" destId="{54FAEEFA-0FF3-48F4-92D8-72B4B63FC5C2}" srcOrd="0" destOrd="0" presId="urn:microsoft.com/office/officeart/2008/layout/HorizontalMultiLevelHierarchy"/>
    <dgm:cxn modelId="{4A52B9C9-56BB-416E-88D9-5CAE9F952F3F}" srcId="{6E39E29D-DC95-4E25-BA70-87A1551FEA23}" destId="{B10BDE4A-8C16-480B-ADEB-D119B7A11939}" srcOrd="1" destOrd="0" parTransId="{6E9E041D-3A6A-4E22-A7E9-C4D91BE57444}" sibTransId="{EE575D57-3D74-4601-B789-4317304FB9FD}"/>
    <dgm:cxn modelId="{92CDB2F2-645A-4700-8DC9-8C4872A15B95}" type="presOf" srcId="{3B3C27DE-7368-48FE-BF77-3E0134394888}" destId="{4AFCC9BE-1FC4-4B37-86F2-C91C3F139044}" srcOrd="1" destOrd="0" presId="urn:microsoft.com/office/officeart/2008/layout/HorizontalMultiLevelHierarchy"/>
    <dgm:cxn modelId="{36F3A54F-34AC-4CE3-9654-B3A01FFF7E6C}" srcId="{6E39E29D-DC95-4E25-BA70-87A1551FEA23}" destId="{2908491B-BAB9-4027-A2C0-2247688C94B9}" srcOrd="0" destOrd="0" parTransId="{CE14C0E8-6A30-447B-9E79-1325115EAEE4}" sibTransId="{752EDBBF-42C3-4A06-8615-DE7404405D56}"/>
    <dgm:cxn modelId="{5D6F341D-8FB7-4613-9710-01D887E38A3A}" type="presOf" srcId="{530484F0-550A-4FA2-8F91-8F13DCAEF1D7}" destId="{4FFF9C09-F38F-4FBE-9CCE-56DE644C8973}" srcOrd="0" destOrd="0" presId="urn:microsoft.com/office/officeart/2008/layout/HorizontalMultiLevelHierarchy"/>
    <dgm:cxn modelId="{A27800D0-42BE-4EE3-B5E3-89BFD5554E43}" type="presOf" srcId="{6732089B-55C5-473E-AED0-798F0B12E5CE}" destId="{29A4F7F2-C4E5-4C60-814A-F6791BE0C2CA}" srcOrd="0" destOrd="0" presId="urn:microsoft.com/office/officeart/2008/layout/HorizontalMultiLevelHierarchy"/>
    <dgm:cxn modelId="{51D23912-CC7F-4371-8DCD-75B71AFA590F}" type="presOf" srcId="{2908491B-BAB9-4027-A2C0-2247688C94B9}" destId="{28E7715C-346D-4432-8C7A-4C6CB8157CE2}" srcOrd="0" destOrd="0" presId="urn:microsoft.com/office/officeart/2008/layout/HorizontalMultiLevelHierarchy"/>
    <dgm:cxn modelId="{48E61FFD-FCB5-4A5F-BC85-DF4F385C0440}" type="presOf" srcId="{6E9E041D-3A6A-4E22-A7E9-C4D91BE57444}" destId="{A71DC422-524E-4326-AC77-B28CEC441872}" srcOrd="1" destOrd="0" presId="urn:microsoft.com/office/officeart/2008/layout/HorizontalMultiLevelHierarchy"/>
    <dgm:cxn modelId="{1B1AC3B7-3487-4313-B64C-F364E15AD26D}" type="presOf" srcId="{B6E6B0E3-18D9-471B-92EA-F8B81F7E3398}" destId="{AD8E0A00-A8F7-4433-A726-0C48751DA07F}" srcOrd="0" destOrd="0" presId="urn:microsoft.com/office/officeart/2008/layout/HorizontalMultiLevelHierarchy"/>
    <dgm:cxn modelId="{D3D31C3D-E233-498E-AE06-575F078E7063}" type="presParOf" srcId="{40E37211-5561-44FC-B811-002078BC41CE}" destId="{EFF36D49-5BBC-497C-8D8F-C19BD385206D}" srcOrd="0" destOrd="0" presId="urn:microsoft.com/office/officeart/2008/layout/HorizontalMultiLevelHierarchy"/>
    <dgm:cxn modelId="{0D98446C-FD78-4DF2-B427-ECA494B80E72}" type="presParOf" srcId="{EFF36D49-5BBC-497C-8D8F-C19BD385206D}" destId="{862AECE5-4C47-4FDA-8502-09265AB403B3}" srcOrd="0" destOrd="0" presId="urn:microsoft.com/office/officeart/2008/layout/HorizontalMultiLevelHierarchy"/>
    <dgm:cxn modelId="{7FCB1A96-D9F0-4019-914F-7CF97C103C3A}" type="presParOf" srcId="{EFF36D49-5BBC-497C-8D8F-C19BD385206D}" destId="{2C192097-D3FA-4948-9FFA-60F1EE0680B2}" srcOrd="1" destOrd="0" presId="urn:microsoft.com/office/officeart/2008/layout/HorizontalMultiLevelHierarchy"/>
    <dgm:cxn modelId="{0B14DEC6-C614-4B32-9CE6-1A39618CA010}" type="presParOf" srcId="{2C192097-D3FA-4948-9FFA-60F1EE0680B2}" destId="{43FB5D7A-FB9A-4772-80D5-BD64590D7CA7}" srcOrd="0" destOrd="0" presId="urn:microsoft.com/office/officeart/2008/layout/HorizontalMultiLevelHierarchy"/>
    <dgm:cxn modelId="{7EE64A85-70E6-4E77-AFE3-9BAC7FB4210A}" type="presParOf" srcId="{43FB5D7A-FB9A-4772-80D5-BD64590D7CA7}" destId="{D6AD40B0-0906-46D4-9FD7-DBB1F9D92376}" srcOrd="0" destOrd="0" presId="urn:microsoft.com/office/officeart/2008/layout/HorizontalMultiLevelHierarchy"/>
    <dgm:cxn modelId="{D5EA11F5-D485-4763-9D63-06C9332F2386}" type="presParOf" srcId="{2C192097-D3FA-4948-9FFA-60F1EE0680B2}" destId="{C4DFA88E-A9D5-4479-8F59-7669F2962998}" srcOrd="1" destOrd="0" presId="urn:microsoft.com/office/officeart/2008/layout/HorizontalMultiLevelHierarchy"/>
    <dgm:cxn modelId="{13494566-22D8-4FF0-A5A5-16B211AB08A0}" type="presParOf" srcId="{C4DFA88E-A9D5-4479-8F59-7669F2962998}" destId="{28E7715C-346D-4432-8C7A-4C6CB8157CE2}" srcOrd="0" destOrd="0" presId="urn:microsoft.com/office/officeart/2008/layout/HorizontalMultiLevelHierarchy"/>
    <dgm:cxn modelId="{42FC6F36-F5CA-4A49-8950-1733D2B9FA30}" type="presParOf" srcId="{C4DFA88E-A9D5-4479-8F59-7669F2962998}" destId="{E596BD15-5D7C-480E-BDA6-73DEC0298481}" srcOrd="1" destOrd="0" presId="urn:microsoft.com/office/officeart/2008/layout/HorizontalMultiLevelHierarchy"/>
    <dgm:cxn modelId="{45F9F4EC-52BC-49F0-870A-A70CD3C2BB08}" type="presParOf" srcId="{E596BD15-5D7C-480E-BDA6-73DEC0298481}" destId="{AD8E0A00-A8F7-4433-A726-0C48751DA07F}" srcOrd="0" destOrd="0" presId="urn:microsoft.com/office/officeart/2008/layout/HorizontalMultiLevelHierarchy"/>
    <dgm:cxn modelId="{17A71D8C-15D1-46C8-963E-B8A1B8285AF0}" type="presParOf" srcId="{AD8E0A00-A8F7-4433-A726-0C48751DA07F}" destId="{4FA3D964-4B29-4B49-BB4C-9088828A070A}" srcOrd="0" destOrd="0" presId="urn:microsoft.com/office/officeart/2008/layout/HorizontalMultiLevelHierarchy"/>
    <dgm:cxn modelId="{737E46F8-B80F-435A-849E-FC409E2BCE84}" type="presParOf" srcId="{E596BD15-5D7C-480E-BDA6-73DEC0298481}" destId="{B996ACB0-DD51-4D68-A5D9-AA767625809F}" srcOrd="1" destOrd="0" presId="urn:microsoft.com/office/officeart/2008/layout/HorizontalMultiLevelHierarchy"/>
    <dgm:cxn modelId="{7CF46AB7-78BE-4D98-8CF7-CE9C90B464F5}" type="presParOf" srcId="{B996ACB0-DD51-4D68-A5D9-AA767625809F}" destId="{54FAEEFA-0FF3-48F4-92D8-72B4B63FC5C2}" srcOrd="0" destOrd="0" presId="urn:microsoft.com/office/officeart/2008/layout/HorizontalMultiLevelHierarchy"/>
    <dgm:cxn modelId="{7BEB4E1B-7048-4E45-8534-3D14C5AC935D}" type="presParOf" srcId="{B996ACB0-DD51-4D68-A5D9-AA767625809F}" destId="{77486F6B-802F-4220-B3AE-80BE37E676A0}" srcOrd="1" destOrd="0" presId="urn:microsoft.com/office/officeart/2008/layout/HorizontalMultiLevelHierarchy"/>
    <dgm:cxn modelId="{2241BA6D-9451-4F79-AD2B-D3D4A23CA154}" type="presParOf" srcId="{E596BD15-5D7C-480E-BDA6-73DEC0298481}" destId="{DFB4EDAC-5BE2-4E2B-811C-6942DAF9B32B}" srcOrd="2" destOrd="0" presId="urn:microsoft.com/office/officeart/2008/layout/HorizontalMultiLevelHierarchy"/>
    <dgm:cxn modelId="{B1CEA043-E7D2-4CA4-897F-FD1384AF134A}" type="presParOf" srcId="{DFB4EDAC-5BE2-4E2B-811C-6942DAF9B32B}" destId="{4AFCC9BE-1FC4-4B37-86F2-C91C3F139044}" srcOrd="0" destOrd="0" presId="urn:microsoft.com/office/officeart/2008/layout/HorizontalMultiLevelHierarchy"/>
    <dgm:cxn modelId="{AC4B103B-E9A3-4895-B9D3-06A8249A22FF}" type="presParOf" srcId="{E596BD15-5D7C-480E-BDA6-73DEC0298481}" destId="{E49E5967-6380-4E98-AA68-A4593C0E1771}" srcOrd="3" destOrd="0" presId="urn:microsoft.com/office/officeart/2008/layout/HorizontalMultiLevelHierarchy"/>
    <dgm:cxn modelId="{0318FAF7-A7F4-499A-98AF-71FBB5BEAF23}" type="presParOf" srcId="{E49E5967-6380-4E98-AA68-A4593C0E1771}" destId="{21A42AA5-CD4D-4411-B469-B0A8587086B7}" srcOrd="0" destOrd="0" presId="urn:microsoft.com/office/officeart/2008/layout/HorizontalMultiLevelHierarchy"/>
    <dgm:cxn modelId="{B786B6B1-1B6A-403B-B00F-F8770EDFF23F}" type="presParOf" srcId="{E49E5967-6380-4E98-AA68-A4593C0E1771}" destId="{4F2C1A98-CECA-4EC7-AAD5-6CBD32D4D84B}" srcOrd="1" destOrd="0" presId="urn:microsoft.com/office/officeart/2008/layout/HorizontalMultiLevelHierarchy"/>
    <dgm:cxn modelId="{41E6288B-D8FB-42E2-AD50-EB537B977DDD}" type="presParOf" srcId="{2C192097-D3FA-4948-9FFA-60F1EE0680B2}" destId="{C938164A-787C-4BD7-A40E-756B5596325A}" srcOrd="2" destOrd="0" presId="urn:microsoft.com/office/officeart/2008/layout/HorizontalMultiLevelHierarchy"/>
    <dgm:cxn modelId="{56565357-CCEE-44AB-9958-29BAA811546A}" type="presParOf" srcId="{C938164A-787C-4BD7-A40E-756B5596325A}" destId="{A71DC422-524E-4326-AC77-B28CEC441872}" srcOrd="0" destOrd="0" presId="urn:microsoft.com/office/officeart/2008/layout/HorizontalMultiLevelHierarchy"/>
    <dgm:cxn modelId="{02F647FC-7574-4ECF-9F3E-B78C430A5C42}" type="presParOf" srcId="{2C192097-D3FA-4948-9FFA-60F1EE0680B2}" destId="{860FCDA9-0F90-427D-A082-E7EB69D3EC66}" srcOrd="3" destOrd="0" presId="urn:microsoft.com/office/officeart/2008/layout/HorizontalMultiLevelHierarchy"/>
    <dgm:cxn modelId="{4D38DDAF-E0FE-44AA-BC59-14D52542DF9E}" type="presParOf" srcId="{860FCDA9-0F90-427D-A082-E7EB69D3EC66}" destId="{FA431ABF-6EE0-4882-A20E-409C494D499D}" srcOrd="0" destOrd="0" presId="urn:microsoft.com/office/officeart/2008/layout/HorizontalMultiLevelHierarchy"/>
    <dgm:cxn modelId="{E06E2E49-ECA6-4102-ADFF-02B96F92E05E}" type="presParOf" srcId="{860FCDA9-0F90-427D-A082-E7EB69D3EC66}" destId="{751619B7-9845-4F32-8CF0-FF526C53487D}" srcOrd="1" destOrd="0" presId="urn:microsoft.com/office/officeart/2008/layout/HorizontalMultiLevelHierarchy"/>
    <dgm:cxn modelId="{3751137E-E4D1-43F8-9A41-C443D83EC2E6}" type="presParOf" srcId="{751619B7-9845-4F32-8CF0-FF526C53487D}" destId="{9E87CD5C-4E11-48B4-AF64-374D2B28DB2E}" srcOrd="0" destOrd="0" presId="urn:microsoft.com/office/officeart/2008/layout/HorizontalMultiLevelHierarchy"/>
    <dgm:cxn modelId="{1844C643-0683-4C3C-A766-2E7E7547AA25}" type="presParOf" srcId="{9E87CD5C-4E11-48B4-AF64-374D2B28DB2E}" destId="{4CCACBF8-C3CB-4C4F-96BF-46348B63DF8B}" srcOrd="0" destOrd="0" presId="urn:microsoft.com/office/officeart/2008/layout/HorizontalMultiLevelHierarchy"/>
    <dgm:cxn modelId="{CA173A0F-A01B-4DF6-93EF-DC53EAAAD386}" type="presParOf" srcId="{751619B7-9845-4F32-8CF0-FF526C53487D}" destId="{1A41CC95-2B94-4C97-A419-CF27C26671CC}" srcOrd="1" destOrd="0" presId="urn:microsoft.com/office/officeart/2008/layout/HorizontalMultiLevelHierarchy"/>
    <dgm:cxn modelId="{1BF7E0F3-DAA0-48AB-96E4-866FF4610AED}" type="presParOf" srcId="{1A41CC95-2B94-4C97-A419-CF27C26671CC}" destId="{4FFF9C09-F38F-4FBE-9CCE-56DE644C8973}" srcOrd="0" destOrd="0" presId="urn:microsoft.com/office/officeart/2008/layout/HorizontalMultiLevelHierarchy"/>
    <dgm:cxn modelId="{E004EAAD-0906-4F0B-BF74-B8C422B8F891}" type="presParOf" srcId="{1A41CC95-2B94-4C97-A419-CF27C26671CC}" destId="{79B6868A-6FB9-4EF5-87FB-17B25FC7B0B4}" srcOrd="1" destOrd="0" presId="urn:microsoft.com/office/officeart/2008/layout/HorizontalMultiLevelHierarchy"/>
    <dgm:cxn modelId="{FADE2C64-9A55-4C9F-A21E-ED4FC730AF84}" type="presParOf" srcId="{2C192097-D3FA-4948-9FFA-60F1EE0680B2}" destId="{E3222929-1BE3-41AB-8A0A-3C25332ABE44}" srcOrd="4" destOrd="0" presId="urn:microsoft.com/office/officeart/2008/layout/HorizontalMultiLevelHierarchy"/>
    <dgm:cxn modelId="{2A326D18-3921-488A-9C89-DE5B8D321FA7}" type="presParOf" srcId="{E3222929-1BE3-41AB-8A0A-3C25332ABE44}" destId="{0F55ACA0-6B7F-45CE-8098-1E32DDDC0398}" srcOrd="0" destOrd="0" presId="urn:microsoft.com/office/officeart/2008/layout/HorizontalMultiLevelHierarchy"/>
    <dgm:cxn modelId="{8D5FF335-CDA8-4534-B550-C4CD39F3C0AB}" type="presParOf" srcId="{2C192097-D3FA-4948-9FFA-60F1EE0680B2}" destId="{9698096F-1CA2-48D9-AF11-CE0E40744781}" srcOrd="5" destOrd="0" presId="urn:microsoft.com/office/officeart/2008/layout/HorizontalMultiLevelHierarchy"/>
    <dgm:cxn modelId="{DE64D969-6262-46C2-A769-32B5B6379037}" type="presParOf" srcId="{9698096F-1CA2-48D9-AF11-CE0E40744781}" destId="{ADB1CDA6-7584-4AA5-AE51-618BF4D51C53}" srcOrd="0" destOrd="0" presId="urn:microsoft.com/office/officeart/2008/layout/HorizontalMultiLevelHierarchy"/>
    <dgm:cxn modelId="{A6FB238D-B5B1-42A9-8361-72C1E1F16551}" type="presParOf" srcId="{9698096F-1CA2-48D9-AF11-CE0E40744781}" destId="{C2AE0682-0AD6-4D42-AB3D-F0872ADF95CA}" srcOrd="1" destOrd="0" presId="urn:microsoft.com/office/officeart/2008/layout/HorizontalMultiLevelHierarchy"/>
    <dgm:cxn modelId="{C96BCE54-9B11-4A5F-9569-182AA3195121}" type="presParOf" srcId="{C2AE0682-0AD6-4D42-AB3D-F0872ADF95CA}" destId="{29A4F7F2-C4E5-4C60-814A-F6791BE0C2CA}" srcOrd="0" destOrd="0" presId="urn:microsoft.com/office/officeart/2008/layout/HorizontalMultiLevelHierarchy"/>
    <dgm:cxn modelId="{6E3391B8-14BD-4BDD-928D-7D09F538F062}" type="presParOf" srcId="{29A4F7F2-C4E5-4C60-814A-F6791BE0C2CA}" destId="{8D697268-8705-47BA-A0A6-D1E79B77DB68}" srcOrd="0" destOrd="0" presId="urn:microsoft.com/office/officeart/2008/layout/HorizontalMultiLevelHierarchy"/>
    <dgm:cxn modelId="{BE332A6C-A9BA-43A6-B102-7B6FE468E054}" type="presParOf" srcId="{C2AE0682-0AD6-4D42-AB3D-F0872ADF95CA}" destId="{26C8064C-C20B-4AB9-8A96-7FA12692888E}" srcOrd="1" destOrd="0" presId="urn:microsoft.com/office/officeart/2008/layout/HorizontalMultiLevelHierarchy"/>
    <dgm:cxn modelId="{C2C3D306-42FD-4069-9119-DEF4121EF003}" type="presParOf" srcId="{26C8064C-C20B-4AB9-8A96-7FA12692888E}" destId="{415E86F6-D392-43C4-94A3-0A77AEC0A822}" srcOrd="0" destOrd="0" presId="urn:microsoft.com/office/officeart/2008/layout/HorizontalMultiLevelHierarchy"/>
    <dgm:cxn modelId="{6C9A49DE-9E4F-445D-A95D-91389B999ECD}" type="presParOf" srcId="{26C8064C-C20B-4AB9-8A96-7FA12692888E}" destId="{244012FC-62FA-49B2-B408-E2F91B11437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9F754B-7C31-4363-BBF5-C3DAA12869BA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0538FB1-FF7D-4385-845A-88550971BF40}">
      <dgm:prSet custT="1"/>
      <dgm:spPr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 rtl="0"/>
          <a:r>
            <a:rPr lang="es-ES" sz="2000" dirty="0" smtClean="0"/>
            <a:t>Stack de Infraestructura</a:t>
          </a:r>
          <a:endParaRPr lang="es-AR" sz="2000" dirty="0"/>
        </a:p>
      </dgm:t>
    </dgm:pt>
    <dgm:pt modelId="{2A6B68E5-BC0D-4735-BD71-EC366A607F11}" type="parTrans" cxnId="{6752E373-A5DA-4769-86F0-EBCD61DB5982}">
      <dgm:prSet/>
      <dgm:spPr/>
      <dgm:t>
        <a:bodyPr/>
        <a:lstStyle/>
        <a:p>
          <a:endParaRPr lang="es-AR"/>
        </a:p>
      </dgm:t>
    </dgm:pt>
    <dgm:pt modelId="{71482FBC-B839-435F-8EE7-C49AE17ADA78}" type="sibTrans" cxnId="{6752E373-A5DA-4769-86F0-EBCD61DB5982}">
      <dgm:prSet/>
      <dgm:spPr/>
      <dgm:t>
        <a:bodyPr/>
        <a:lstStyle/>
        <a:p>
          <a:endParaRPr lang="es-AR"/>
        </a:p>
      </dgm:t>
    </dgm:pt>
    <dgm:pt modelId="{C551826C-005E-4009-AF6C-ABFB51E54E22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1600" dirty="0" smtClean="0"/>
            <a:t>Sistema de Iluminación</a:t>
          </a:r>
          <a:endParaRPr lang="es-AR" sz="1600" dirty="0"/>
        </a:p>
      </dgm:t>
    </dgm:pt>
    <dgm:pt modelId="{BF8DC477-B623-43D4-AF20-276E8F4461B6}" type="parTrans" cxnId="{87BD0AE1-BC26-4F68-A311-DE2CE88888B8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59303FB1-064B-412F-AAB3-E5B92F2DDB3D}" type="sibTrans" cxnId="{87BD0AE1-BC26-4F68-A311-DE2CE88888B8}">
      <dgm:prSet/>
      <dgm:spPr/>
      <dgm:t>
        <a:bodyPr/>
        <a:lstStyle/>
        <a:p>
          <a:endParaRPr lang="es-AR"/>
        </a:p>
      </dgm:t>
    </dgm:pt>
    <dgm:pt modelId="{64F335CB-0D94-4AFF-B427-A9C7D448FFE0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DMX (MDMX)</a:t>
          </a:r>
          <a:endParaRPr lang="es-AR" dirty="0"/>
        </a:p>
      </dgm:t>
    </dgm:pt>
    <dgm:pt modelId="{0459CA1C-9822-467A-A997-730E33ADFB96}" type="parTrans" cxnId="{A2B5FC23-223F-4648-A43D-DE141C8FFE15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6E25B46C-31D0-402F-B150-CB72EE980785}" type="sibTrans" cxnId="{A2B5FC23-223F-4648-A43D-DE141C8FFE15}">
      <dgm:prSet/>
      <dgm:spPr/>
      <dgm:t>
        <a:bodyPr/>
        <a:lstStyle/>
        <a:p>
          <a:endParaRPr lang="es-AR"/>
        </a:p>
      </dgm:t>
    </dgm:pt>
    <dgm:pt modelId="{F9758CA1-C55F-46F1-BC57-F138285EB540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Dalí (MDALI)</a:t>
          </a:r>
          <a:endParaRPr lang="es-AR" dirty="0"/>
        </a:p>
      </dgm:t>
    </dgm:pt>
    <dgm:pt modelId="{81C78950-DEBA-42AA-892E-70CE42D98F96}" type="parTrans" cxnId="{95918DAE-AF15-4487-ACA3-467FFFDD5679}">
      <dgm:prSet/>
      <dgm:spPr/>
      <dgm:t>
        <a:bodyPr/>
        <a:lstStyle/>
        <a:p>
          <a:endParaRPr lang="es-AR"/>
        </a:p>
      </dgm:t>
    </dgm:pt>
    <dgm:pt modelId="{14827C4F-404F-44B0-802C-A542843A6810}" type="sibTrans" cxnId="{95918DAE-AF15-4487-ACA3-467FFFDD5679}">
      <dgm:prSet/>
      <dgm:spPr/>
      <dgm:t>
        <a:bodyPr/>
        <a:lstStyle/>
        <a:p>
          <a:endParaRPr lang="es-AR"/>
        </a:p>
      </dgm:t>
    </dgm:pt>
    <dgm:pt modelId="{A62A4208-F348-46FE-9AE7-B2016BE1A563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Phillips (MPHILLIPS)</a:t>
          </a:r>
          <a:endParaRPr lang="es-AR" dirty="0"/>
        </a:p>
      </dgm:t>
    </dgm:pt>
    <dgm:pt modelId="{CDE6E386-18AB-4998-90C0-8939EC288AE0}" type="parTrans" cxnId="{7578E6B3-8F3E-4CB7-8A70-F868DF2731A3}">
      <dgm:prSet/>
      <dgm:spPr/>
      <dgm:t>
        <a:bodyPr/>
        <a:lstStyle/>
        <a:p>
          <a:endParaRPr lang="es-AR"/>
        </a:p>
      </dgm:t>
    </dgm:pt>
    <dgm:pt modelId="{86C4D538-9506-4F02-81B0-58F4CCD905BC}" type="sibTrans" cxnId="{7578E6B3-8F3E-4CB7-8A70-F868DF2731A3}">
      <dgm:prSet/>
      <dgm:spPr/>
      <dgm:t>
        <a:bodyPr/>
        <a:lstStyle/>
        <a:p>
          <a:endParaRPr lang="es-AR"/>
        </a:p>
      </dgm:t>
    </dgm:pt>
    <dgm:pt modelId="{4370F877-A74D-4B66-AD52-CCE1907A508C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GTD (MGTD)</a:t>
          </a:r>
          <a:endParaRPr lang="es-AR" dirty="0"/>
        </a:p>
      </dgm:t>
    </dgm:pt>
    <dgm:pt modelId="{5F8A0EE5-6A84-4FA7-B565-E7DAB3B265C8}" type="parTrans" cxnId="{83D30D3F-C3DE-4F90-A309-C510F3D6C5BC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3B0D19E0-9B95-4AB6-8EF3-10BF20FD5634}" type="sibTrans" cxnId="{83D30D3F-C3DE-4F90-A309-C510F3D6C5BC}">
      <dgm:prSet/>
      <dgm:spPr/>
      <dgm:t>
        <a:bodyPr/>
        <a:lstStyle/>
        <a:p>
          <a:endParaRPr lang="es-AR"/>
        </a:p>
      </dgm:t>
    </dgm:pt>
    <dgm:pt modelId="{C1A1CEFE-7721-4212-AAB1-31A8924A803E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600" dirty="0" smtClean="0"/>
            <a:t>Sistema de Obra</a:t>
          </a:r>
          <a:endParaRPr lang="es-AR" sz="1600" dirty="0"/>
        </a:p>
      </dgm:t>
    </dgm:pt>
    <dgm:pt modelId="{76D0E082-1E1D-4086-BC6D-EC7F307CA263}" type="parTrans" cxnId="{C5CED968-6FE4-4F53-8E7E-A5CE81F7BFE5}">
      <dgm:prSet/>
      <dgm:spPr/>
      <dgm:t>
        <a:bodyPr/>
        <a:lstStyle/>
        <a:p>
          <a:endParaRPr lang="es-AR"/>
        </a:p>
      </dgm:t>
    </dgm:pt>
    <dgm:pt modelId="{FC3E51BA-482C-4FBE-BCB6-20DC4754036A}" type="sibTrans" cxnId="{C5CED968-6FE4-4F53-8E7E-A5CE81F7BFE5}">
      <dgm:prSet/>
      <dgm:spPr/>
      <dgm:t>
        <a:bodyPr/>
        <a:lstStyle/>
        <a:p>
          <a:endParaRPr lang="es-AR"/>
        </a:p>
      </dgm:t>
    </dgm:pt>
    <dgm:pt modelId="{F78B914F-72B2-44A3-A0A2-5CBFFFF636B0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AR" dirty="0" smtClean="0"/>
            <a:t>Módulo BMS (MBMS)</a:t>
          </a:r>
          <a:endParaRPr lang="es-AR" dirty="0"/>
        </a:p>
      </dgm:t>
    </dgm:pt>
    <dgm:pt modelId="{E8D638AB-7F00-4FD0-B317-08DEC6199DEC}" type="parTrans" cxnId="{54597F2B-393A-4CDA-BBBC-8F161CC56E1E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F591B08B-E8EC-47DC-881E-CF7A2A30234C}" type="sibTrans" cxnId="{54597F2B-393A-4CDA-BBBC-8F161CC56E1E}">
      <dgm:prSet/>
      <dgm:spPr/>
      <dgm:t>
        <a:bodyPr/>
        <a:lstStyle/>
        <a:p>
          <a:endParaRPr lang="es-AR"/>
        </a:p>
      </dgm:t>
    </dgm:pt>
    <dgm:pt modelId="{4F83EBB9-F97F-4036-890B-B6FDA9B28DE4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1600" dirty="0" smtClean="0"/>
            <a:t>Sistema de Controles</a:t>
          </a:r>
          <a:endParaRPr lang="es-AR" sz="1600" dirty="0"/>
        </a:p>
      </dgm:t>
    </dgm:pt>
    <dgm:pt modelId="{0DF6AD16-A304-4532-8D9B-1EF05A7F8368}" type="parTrans" cxnId="{CF5799A1-24EF-4D02-B525-1C2FF1A48AA4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6C9F5AC1-CB50-4338-9C26-A934A72AE0A2}" type="sibTrans" cxnId="{CF5799A1-24EF-4D02-B525-1C2FF1A48AA4}">
      <dgm:prSet/>
      <dgm:spPr/>
      <dgm:t>
        <a:bodyPr/>
        <a:lstStyle/>
        <a:p>
          <a:endParaRPr lang="es-AR"/>
        </a:p>
      </dgm:t>
    </dgm:pt>
    <dgm:pt modelId="{8E40B6F1-302E-4203-8E6D-7AB0A1785141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Accesos (MACC)</a:t>
          </a:r>
          <a:endParaRPr lang="es-AR" dirty="0"/>
        </a:p>
      </dgm:t>
    </dgm:pt>
    <dgm:pt modelId="{72F696F1-1B26-4FBB-A010-BF9C757B5732}" type="parTrans" cxnId="{398AADE8-F4DF-46FA-BBFB-DC2815AF8B3F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43FA8A21-9FBF-46DA-95DA-BE40382AAD12}" type="sibTrans" cxnId="{398AADE8-F4DF-46FA-BBFB-DC2815AF8B3F}">
      <dgm:prSet/>
      <dgm:spPr/>
      <dgm:t>
        <a:bodyPr/>
        <a:lstStyle/>
        <a:p>
          <a:endParaRPr lang="es-AR"/>
        </a:p>
      </dgm:t>
    </dgm:pt>
    <dgm:pt modelId="{25AD3350-E1E1-4768-A487-FD7098377AE3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Intrusión (MINT)</a:t>
          </a:r>
          <a:endParaRPr lang="es-AR" dirty="0"/>
        </a:p>
      </dgm:t>
    </dgm:pt>
    <dgm:pt modelId="{61BDEF98-7344-48C1-A703-657794809A1D}" type="parTrans" cxnId="{B3883321-6A86-442C-9952-574FBAC19CEC}">
      <dgm:prSet/>
      <dgm:spPr/>
      <dgm:t>
        <a:bodyPr/>
        <a:lstStyle/>
        <a:p>
          <a:endParaRPr lang="es-AR"/>
        </a:p>
      </dgm:t>
    </dgm:pt>
    <dgm:pt modelId="{431CEF64-982A-4479-8334-85A66B38104B}" type="sibTrans" cxnId="{B3883321-6A86-442C-9952-574FBAC19CEC}">
      <dgm:prSet/>
      <dgm:spPr/>
      <dgm:t>
        <a:bodyPr/>
        <a:lstStyle/>
        <a:p>
          <a:endParaRPr lang="es-AR"/>
        </a:p>
      </dgm:t>
    </dgm:pt>
    <dgm:pt modelId="{42F27832-E225-49FD-A896-F9EBE443C0EE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Incendios (MINC)</a:t>
          </a:r>
          <a:endParaRPr lang="es-AR" dirty="0"/>
        </a:p>
      </dgm:t>
    </dgm:pt>
    <dgm:pt modelId="{3A20A71C-5E90-47E7-8305-F7169D21FD95}" type="parTrans" cxnId="{B808AE21-5B17-48AC-BCEB-997C60C692E0}">
      <dgm:prSet/>
      <dgm:spPr/>
      <dgm:t>
        <a:bodyPr/>
        <a:lstStyle/>
        <a:p>
          <a:endParaRPr lang="es-AR"/>
        </a:p>
      </dgm:t>
    </dgm:pt>
    <dgm:pt modelId="{91198880-207B-49D1-838E-692D662E7C75}" type="sibTrans" cxnId="{B808AE21-5B17-48AC-BCEB-997C60C692E0}">
      <dgm:prSet/>
      <dgm:spPr/>
      <dgm:t>
        <a:bodyPr/>
        <a:lstStyle/>
        <a:p>
          <a:endParaRPr lang="es-AR"/>
        </a:p>
      </dgm:t>
    </dgm:pt>
    <dgm:pt modelId="{3F8C0AD6-1233-43AC-8B48-FEF9D16CA5F5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Freático (MF)</a:t>
          </a:r>
          <a:endParaRPr lang="es-AR" dirty="0"/>
        </a:p>
      </dgm:t>
    </dgm:pt>
    <dgm:pt modelId="{24CA2740-9DDA-4084-9036-73C66773E99B}" type="parTrans" cxnId="{098BA96D-79B1-4DF0-A626-F7F273738D54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6D4A5CB3-6A3A-4C87-BBB1-89DD97123680}" type="sibTrans" cxnId="{098BA96D-79B1-4DF0-A626-F7F273738D54}">
      <dgm:prSet/>
      <dgm:spPr/>
      <dgm:t>
        <a:bodyPr/>
        <a:lstStyle/>
        <a:p>
          <a:endParaRPr lang="es-AR"/>
        </a:p>
      </dgm:t>
    </dgm:pt>
    <dgm:pt modelId="{D374991D-73C3-4A1A-B321-1BB3E5A9846E}" type="pres">
      <dgm:prSet presAssocID="{509F754B-7C31-4363-BBF5-C3DAA12869B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B9CCFDF8-C449-4745-BB92-7DD5DD0E0C61}" type="pres">
      <dgm:prSet presAssocID="{E0538FB1-FF7D-4385-845A-88550971BF40}" presName="root1" presStyleCnt="0"/>
      <dgm:spPr/>
    </dgm:pt>
    <dgm:pt modelId="{21E5DBCE-D1A7-48C7-B632-62E8A94D15DA}" type="pres">
      <dgm:prSet presAssocID="{E0538FB1-FF7D-4385-845A-88550971BF40}" presName="LevelOneTextNode" presStyleLbl="node0" presStyleIdx="0" presStyleCnt="1" custScaleX="186022" custScaleY="173457" custLinFactX="-183315" custLinFactNeighborX="-200000" custLinFactNeighborY="-656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9C6C5AB-D441-4844-8AD2-5AB9BF820439}" type="pres">
      <dgm:prSet presAssocID="{E0538FB1-FF7D-4385-845A-88550971BF40}" presName="level2hierChild" presStyleCnt="0"/>
      <dgm:spPr/>
    </dgm:pt>
    <dgm:pt modelId="{ACF942C3-F1D8-45C8-AE45-00AA2AA80F87}" type="pres">
      <dgm:prSet presAssocID="{BF8DC477-B623-43D4-AF20-276E8F4461B6}" presName="conn2-1" presStyleLbl="parChTrans1D2" presStyleIdx="0" presStyleCnt="3"/>
      <dgm:spPr/>
      <dgm:t>
        <a:bodyPr/>
        <a:lstStyle/>
        <a:p>
          <a:endParaRPr lang="es-AR"/>
        </a:p>
      </dgm:t>
    </dgm:pt>
    <dgm:pt modelId="{A770863A-29AF-4145-813D-D996B069A2C6}" type="pres">
      <dgm:prSet presAssocID="{BF8DC477-B623-43D4-AF20-276E8F4461B6}" presName="connTx" presStyleLbl="parChTrans1D2" presStyleIdx="0" presStyleCnt="3"/>
      <dgm:spPr/>
      <dgm:t>
        <a:bodyPr/>
        <a:lstStyle/>
        <a:p>
          <a:endParaRPr lang="es-AR"/>
        </a:p>
      </dgm:t>
    </dgm:pt>
    <dgm:pt modelId="{6D681081-FB41-4181-BC9B-C945E87E7B8C}" type="pres">
      <dgm:prSet presAssocID="{C551826C-005E-4009-AF6C-ABFB51E54E22}" presName="root2" presStyleCnt="0"/>
      <dgm:spPr/>
    </dgm:pt>
    <dgm:pt modelId="{D72ED665-F5E9-4521-B7F5-066A400EAA89}" type="pres">
      <dgm:prSet presAssocID="{C551826C-005E-4009-AF6C-ABFB51E54E22}" presName="LevelTwoTextNode" presStyleLbl="node2" presStyleIdx="0" presStyleCnt="3" custScaleY="178218" custLinFactNeighborX="-54760" custLinFactNeighborY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0F23D64B-B0F8-47E1-A777-307BF4A9795E}" type="pres">
      <dgm:prSet presAssocID="{C551826C-005E-4009-AF6C-ABFB51E54E22}" presName="level3hierChild" presStyleCnt="0"/>
      <dgm:spPr/>
    </dgm:pt>
    <dgm:pt modelId="{5ED18E33-D69F-4019-8117-00F8DD8162BD}" type="pres">
      <dgm:prSet presAssocID="{0459CA1C-9822-467A-A997-730E33ADFB96}" presName="conn2-1" presStyleLbl="parChTrans1D3" presStyleIdx="0" presStyleCnt="9"/>
      <dgm:spPr/>
      <dgm:t>
        <a:bodyPr/>
        <a:lstStyle/>
        <a:p>
          <a:endParaRPr lang="es-AR"/>
        </a:p>
      </dgm:t>
    </dgm:pt>
    <dgm:pt modelId="{A4621078-1E9F-4B66-9C84-042624406BD7}" type="pres">
      <dgm:prSet presAssocID="{0459CA1C-9822-467A-A997-730E33ADFB96}" presName="connTx" presStyleLbl="parChTrans1D3" presStyleIdx="0" presStyleCnt="9"/>
      <dgm:spPr/>
      <dgm:t>
        <a:bodyPr/>
        <a:lstStyle/>
        <a:p>
          <a:endParaRPr lang="es-AR"/>
        </a:p>
      </dgm:t>
    </dgm:pt>
    <dgm:pt modelId="{11B74E7E-8237-4B63-92C2-18C700516839}" type="pres">
      <dgm:prSet presAssocID="{64F335CB-0D94-4AFF-B427-A9C7D448FFE0}" presName="root2" presStyleCnt="0"/>
      <dgm:spPr/>
    </dgm:pt>
    <dgm:pt modelId="{47EBE32F-08EF-423F-A5EA-81C08E021ABE}" type="pres">
      <dgm:prSet presAssocID="{64F335CB-0D94-4AFF-B427-A9C7D448FFE0}" presName="LevelTwoTextNode" presStyleLbl="node3" presStyleIdx="0" presStyleCnt="9" custScaleX="16112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28AB562-C02B-40F7-939B-4658F45C5CA1}" type="pres">
      <dgm:prSet presAssocID="{64F335CB-0D94-4AFF-B427-A9C7D448FFE0}" presName="level3hierChild" presStyleCnt="0"/>
      <dgm:spPr/>
    </dgm:pt>
    <dgm:pt modelId="{CE32C9CC-5A61-431A-80C0-957C8E3CAA80}" type="pres">
      <dgm:prSet presAssocID="{81C78950-DEBA-42AA-892E-70CE42D98F96}" presName="conn2-1" presStyleLbl="parChTrans1D3" presStyleIdx="1" presStyleCnt="9"/>
      <dgm:spPr/>
      <dgm:t>
        <a:bodyPr/>
        <a:lstStyle/>
        <a:p>
          <a:endParaRPr lang="es-AR"/>
        </a:p>
      </dgm:t>
    </dgm:pt>
    <dgm:pt modelId="{D8DAE859-C4F6-4DFC-98BE-5D9A163D9D9B}" type="pres">
      <dgm:prSet presAssocID="{81C78950-DEBA-42AA-892E-70CE42D98F96}" presName="connTx" presStyleLbl="parChTrans1D3" presStyleIdx="1" presStyleCnt="9"/>
      <dgm:spPr/>
      <dgm:t>
        <a:bodyPr/>
        <a:lstStyle/>
        <a:p>
          <a:endParaRPr lang="es-AR"/>
        </a:p>
      </dgm:t>
    </dgm:pt>
    <dgm:pt modelId="{C97ECA49-6E69-46BA-984C-569DA5D01687}" type="pres">
      <dgm:prSet presAssocID="{F9758CA1-C55F-46F1-BC57-F138285EB540}" presName="root2" presStyleCnt="0"/>
      <dgm:spPr/>
    </dgm:pt>
    <dgm:pt modelId="{48BDEC1E-2A93-4ED0-9F26-059F44217270}" type="pres">
      <dgm:prSet presAssocID="{F9758CA1-C55F-46F1-BC57-F138285EB540}" presName="LevelTwoTextNode" presStyleLbl="node3" presStyleIdx="1" presStyleCnt="9" custScaleX="15901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693ED560-83A5-4407-9811-1807672777C0}" type="pres">
      <dgm:prSet presAssocID="{F9758CA1-C55F-46F1-BC57-F138285EB540}" presName="level3hierChild" presStyleCnt="0"/>
      <dgm:spPr/>
    </dgm:pt>
    <dgm:pt modelId="{3F9E760D-D9D2-4D66-81AA-3648C0065412}" type="pres">
      <dgm:prSet presAssocID="{CDE6E386-18AB-4998-90C0-8939EC288AE0}" presName="conn2-1" presStyleLbl="parChTrans1D3" presStyleIdx="2" presStyleCnt="9"/>
      <dgm:spPr/>
      <dgm:t>
        <a:bodyPr/>
        <a:lstStyle/>
        <a:p>
          <a:endParaRPr lang="es-AR"/>
        </a:p>
      </dgm:t>
    </dgm:pt>
    <dgm:pt modelId="{4531F17E-DECC-407B-BAF0-BEC10AD435F4}" type="pres">
      <dgm:prSet presAssocID="{CDE6E386-18AB-4998-90C0-8939EC288AE0}" presName="connTx" presStyleLbl="parChTrans1D3" presStyleIdx="2" presStyleCnt="9"/>
      <dgm:spPr/>
      <dgm:t>
        <a:bodyPr/>
        <a:lstStyle/>
        <a:p>
          <a:endParaRPr lang="es-AR"/>
        </a:p>
      </dgm:t>
    </dgm:pt>
    <dgm:pt modelId="{9095F17A-EAEB-4C55-A527-38D9DB3AA70C}" type="pres">
      <dgm:prSet presAssocID="{A62A4208-F348-46FE-9AE7-B2016BE1A563}" presName="root2" presStyleCnt="0"/>
      <dgm:spPr/>
    </dgm:pt>
    <dgm:pt modelId="{134692A5-DED9-4CCC-857C-E22F3D15C5C2}" type="pres">
      <dgm:prSet presAssocID="{A62A4208-F348-46FE-9AE7-B2016BE1A563}" presName="LevelTwoTextNode" presStyleLbl="node3" presStyleIdx="2" presStyleCnt="9" custScaleX="16019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0F5B33B8-8C50-4904-8410-7BBA40614A95}" type="pres">
      <dgm:prSet presAssocID="{A62A4208-F348-46FE-9AE7-B2016BE1A563}" presName="level3hierChild" presStyleCnt="0"/>
      <dgm:spPr/>
    </dgm:pt>
    <dgm:pt modelId="{4062BA5F-16CD-465C-ACA5-9D471375BF2F}" type="pres">
      <dgm:prSet presAssocID="{5F8A0EE5-6A84-4FA7-B565-E7DAB3B265C8}" presName="conn2-1" presStyleLbl="parChTrans1D3" presStyleIdx="3" presStyleCnt="9"/>
      <dgm:spPr/>
      <dgm:t>
        <a:bodyPr/>
        <a:lstStyle/>
        <a:p>
          <a:endParaRPr lang="es-AR"/>
        </a:p>
      </dgm:t>
    </dgm:pt>
    <dgm:pt modelId="{E0CE039C-21ED-4C5B-9D4D-975971A1B6A8}" type="pres">
      <dgm:prSet presAssocID="{5F8A0EE5-6A84-4FA7-B565-E7DAB3B265C8}" presName="connTx" presStyleLbl="parChTrans1D3" presStyleIdx="3" presStyleCnt="9"/>
      <dgm:spPr/>
      <dgm:t>
        <a:bodyPr/>
        <a:lstStyle/>
        <a:p>
          <a:endParaRPr lang="es-AR"/>
        </a:p>
      </dgm:t>
    </dgm:pt>
    <dgm:pt modelId="{D40F7918-42CB-4C43-B9A6-C72757C90CA0}" type="pres">
      <dgm:prSet presAssocID="{4370F877-A74D-4B66-AD52-CCE1907A508C}" presName="root2" presStyleCnt="0"/>
      <dgm:spPr/>
    </dgm:pt>
    <dgm:pt modelId="{979F3137-814A-40DF-A1A7-4A4AE2B94443}" type="pres">
      <dgm:prSet presAssocID="{4370F877-A74D-4B66-AD52-CCE1907A508C}" presName="LevelTwoTextNode" presStyleLbl="node3" presStyleIdx="3" presStyleCnt="9" custScaleX="15808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E457DA9-931A-45E6-9E9A-2F7DDBF96B62}" type="pres">
      <dgm:prSet presAssocID="{4370F877-A74D-4B66-AD52-CCE1907A508C}" presName="level3hierChild" presStyleCnt="0"/>
      <dgm:spPr/>
    </dgm:pt>
    <dgm:pt modelId="{8728BB4A-13F8-430A-A008-E51391710546}" type="pres">
      <dgm:prSet presAssocID="{76D0E082-1E1D-4086-BC6D-EC7F307CA263}" presName="conn2-1" presStyleLbl="parChTrans1D2" presStyleIdx="1" presStyleCnt="3"/>
      <dgm:spPr/>
      <dgm:t>
        <a:bodyPr/>
        <a:lstStyle/>
        <a:p>
          <a:endParaRPr lang="es-AR"/>
        </a:p>
      </dgm:t>
    </dgm:pt>
    <dgm:pt modelId="{D1256935-0987-4677-A6DC-CE5E41FFB817}" type="pres">
      <dgm:prSet presAssocID="{76D0E082-1E1D-4086-BC6D-EC7F307CA263}" presName="connTx" presStyleLbl="parChTrans1D2" presStyleIdx="1" presStyleCnt="3"/>
      <dgm:spPr/>
      <dgm:t>
        <a:bodyPr/>
        <a:lstStyle/>
        <a:p>
          <a:endParaRPr lang="es-AR"/>
        </a:p>
      </dgm:t>
    </dgm:pt>
    <dgm:pt modelId="{E5B925E1-88B6-4398-81D0-40FC67E56F1C}" type="pres">
      <dgm:prSet presAssocID="{C1A1CEFE-7721-4212-AAB1-31A8924A803E}" presName="root2" presStyleCnt="0"/>
      <dgm:spPr/>
    </dgm:pt>
    <dgm:pt modelId="{84C2D5B6-A5A0-4BA4-8C06-66D61B9F3EF0}" type="pres">
      <dgm:prSet presAssocID="{C1A1CEFE-7721-4212-AAB1-31A8924A803E}" presName="LevelTwoTextNode" presStyleLbl="node2" presStyleIdx="1" presStyleCnt="3" custScaleY="174106" custLinFactNeighborX="-54760" custLinFactNeighborY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A37CA53D-DE45-4A34-9400-953E665976D0}" type="pres">
      <dgm:prSet presAssocID="{C1A1CEFE-7721-4212-AAB1-31A8924A803E}" presName="level3hierChild" presStyleCnt="0"/>
      <dgm:spPr/>
    </dgm:pt>
    <dgm:pt modelId="{E64320C1-421E-4BA4-A8C7-2AEF06013711}" type="pres">
      <dgm:prSet presAssocID="{E8D638AB-7F00-4FD0-B317-08DEC6199DEC}" presName="conn2-1" presStyleLbl="parChTrans1D3" presStyleIdx="4" presStyleCnt="9"/>
      <dgm:spPr/>
      <dgm:t>
        <a:bodyPr/>
        <a:lstStyle/>
        <a:p>
          <a:endParaRPr lang="es-AR"/>
        </a:p>
      </dgm:t>
    </dgm:pt>
    <dgm:pt modelId="{4FFF25C3-246E-4646-A5EF-01952E3B095D}" type="pres">
      <dgm:prSet presAssocID="{E8D638AB-7F00-4FD0-B317-08DEC6199DEC}" presName="connTx" presStyleLbl="parChTrans1D3" presStyleIdx="4" presStyleCnt="9"/>
      <dgm:spPr/>
      <dgm:t>
        <a:bodyPr/>
        <a:lstStyle/>
        <a:p>
          <a:endParaRPr lang="es-AR"/>
        </a:p>
      </dgm:t>
    </dgm:pt>
    <dgm:pt modelId="{76FAB88F-0723-420F-9818-5046188CEC3E}" type="pres">
      <dgm:prSet presAssocID="{F78B914F-72B2-44A3-A0A2-5CBFFFF636B0}" presName="root2" presStyleCnt="0"/>
      <dgm:spPr/>
    </dgm:pt>
    <dgm:pt modelId="{F9E5CAFB-E249-48A4-A9EF-7757E6818DE1}" type="pres">
      <dgm:prSet presAssocID="{F78B914F-72B2-44A3-A0A2-5CBFFFF636B0}" presName="LevelTwoTextNode" presStyleLbl="node3" presStyleIdx="4" presStyleCnt="9" custScaleX="16112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FD0E1C2-AC05-4CEF-9854-72F013D2631C}" type="pres">
      <dgm:prSet presAssocID="{F78B914F-72B2-44A3-A0A2-5CBFFFF636B0}" presName="level3hierChild" presStyleCnt="0"/>
      <dgm:spPr/>
    </dgm:pt>
    <dgm:pt modelId="{6967467D-4211-42D8-B7FC-E7057EA5CCB5}" type="pres">
      <dgm:prSet presAssocID="{0DF6AD16-A304-4532-8D9B-1EF05A7F8368}" presName="conn2-1" presStyleLbl="parChTrans1D2" presStyleIdx="2" presStyleCnt="3"/>
      <dgm:spPr/>
      <dgm:t>
        <a:bodyPr/>
        <a:lstStyle/>
        <a:p>
          <a:endParaRPr lang="es-AR"/>
        </a:p>
      </dgm:t>
    </dgm:pt>
    <dgm:pt modelId="{89B84142-D6AC-4F67-8340-6904475A6D79}" type="pres">
      <dgm:prSet presAssocID="{0DF6AD16-A304-4532-8D9B-1EF05A7F8368}" presName="connTx" presStyleLbl="parChTrans1D2" presStyleIdx="2" presStyleCnt="3"/>
      <dgm:spPr/>
      <dgm:t>
        <a:bodyPr/>
        <a:lstStyle/>
        <a:p>
          <a:endParaRPr lang="es-AR"/>
        </a:p>
      </dgm:t>
    </dgm:pt>
    <dgm:pt modelId="{2B6C333A-D65C-495D-B25F-9788B3A23A2A}" type="pres">
      <dgm:prSet presAssocID="{4F83EBB9-F97F-4036-890B-B6FDA9B28DE4}" presName="root2" presStyleCnt="0"/>
      <dgm:spPr/>
    </dgm:pt>
    <dgm:pt modelId="{2D1E106C-69FA-4FAA-8686-2D2CF4941DFB}" type="pres">
      <dgm:prSet presAssocID="{4F83EBB9-F97F-4036-890B-B6FDA9B28DE4}" presName="LevelTwoTextNode" presStyleLbl="node2" presStyleIdx="2" presStyleCnt="3" custScaleY="183821" custLinFactNeighborX="-54760" custLinFactNeighborY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E6A67DF-AE26-43DC-BFE3-3792367116B1}" type="pres">
      <dgm:prSet presAssocID="{4F83EBB9-F97F-4036-890B-B6FDA9B28DE4}" presName="level3hierChild" presStyleCnt="0"/>
      <dgm:spPr/>
    </dgm:pt>
    <dgm:pt modelId="{91B33050-795E-4C9B-BFF3-137D0BF1B0BF}" type="pres">
      <dgm:prSet presAssocID="{72F696F1-1B26-4FBB-A010-BF9C757B5732}" presName="conn2-1" presStyleLbl="parChTrans1D3" presStyleIdx="5" presStyleCnt="9"/>
      <dgm:spPr/>
      <dgm:t>
        <a:bodyPr/>
        <a:lstStyle/>
        <a:p>
          <a:endParaRPr lang="es-AR"/>
        </a:p>
      </dgm:t>
    </dgm:pt>
    <dgm:pt modelId="{D1102BE6-26F7-480A-9BC1-1FD6DA80D1F9}" type="pres">
      <dgm:prSet presAssocID="{72F696F1-1B26-4FBB-A010-BF9C757B5732}" presName="connTx" presStyleLbl="parChTrans1D3" presStyleIdx="5" presStyleCnt="9"/>
      <dgm:spPr/>
      <dgm:t>
        <a:bodyPr/>
        <a:lstStyle/>
        <a:p>
          <a:endParaRPr lang="es-AR"/>
        </a:p>
      </dgm:t>
    </dgm:pt>
    <dgm:pt modelId="{2D9DEEF1-5532-4A66-9479-BDCC766C3CF8}" type="pres">
      <dgm:prSet presAssocID="{8E40B6F1-302E-4203-8E6D-7AB0A1785141}" presName="root2" presStyleCnt="0"/>
      <dgm:spPr/>
    </dgm:pt>
    <dgm:pt modelId="{90A0510B-B626-4FF3-A730-6452E872585C}" type="pres">
      <dgm:prSet presAssocID="{8E40B6F1-302E-4203-8E6D-7AB0A1785141}" presName="LevelTwoTextNode" presStyleLbl="node3" presStyleIdx="5" presStyleCnt="9" custScaleX="16230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A580162-6A48-4C6F-B504-22B04881B5E6}" type="pres">
      <dgm:prSet presAssocID="{8E40B6F1-302E-4203-8E6D-7AB0A1785141}" presName="level3hierChild" presStyleCnt="0"/>
      <dgm:spPr/>
    </dgm:pt>
    <dgm:pt modelId="{E72EC894-CBCF-419A-BC6C-987E69CF7C14}" type="pres">
      <dgm:prSet presAssocID="{61BDEF98-7344-48C1-A703-657794809A1D}" presName="conn2-1" presStyleLbl="parChTrans1D3" presStyleIdx="6" presStyleCnt="9"/>
      <dgm:spPr/>
      <dgm:t>
        <a:bodyPr/>
        <a:lstStyle/>
        <a:p>
          <a:endParaRPr lang="es-AR"/>
        </a:p>
      </dgm:t>
    </dgm:pt>
    <dgm:pt modelId="{47494ED8-B4CD-4DE0-971F-DB54B911CDA6}" type="pres">
      <dgm:prSet presAssocID="{61BDEF98-7344-48C1-A703-657794809A1D}" presName="connTx" presStyleLbl="parChTrans1D3" presStyleIdx="6" presStyleCnt="9"/>
      <dgm:spPr/>
      <dgm:t>
        <a:bodyPr/>
        <a:lstStyle/>
        <a:p>
          <a:endParaRPr lang="es-AR"/>
        </a:p>
      </dgm:t>
    </dgm:pt>
    <dgm:pt modelId="{D11EDC57-15D5-4C45-8858-DE8ECAFA3F12}" type="pres">
      <dgm:prSet presAssocID="{25AD3350-E1E1-4768-A487-FD7098377AE3}" presName="root2" presStyleCnt="0"/>
      <dgm:spPr/>
    </dgm:pt>
    <dgm:pt modelId="{35F98768-5EAF-4931-B912-5733147503A8}" type="pres">
      <dgm:prSet presAssocID="{25AD3350-E1E1-4768-A487-FD7098377AE3}" presName="LevelTwoTextNode" presStyleLbl="node3" presStyleIdx="6" presStyleCnt="9" custScaleX="16112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2BDA3B2-8331-437F-BF07-0BC3271E31DC}" type="pres">
      <dgm:prSet presAssocID="{25AD3350-E1E1-4768-A487-FD7098377AE3}" presName="level3hierChild" presStyleCnt="0"/>
      <dgm:spPr/>
    </dgm:pt>
    <dgm:pt modelId="{74AF3FAF-BEA6-443A-B73D-1F220BACC405}" type="pres">
      <dgm:prSet presAssocID="{3A20A71C-5E90-47E7-8305-F7169D21FD95}" presName="conn2-1" presStyleLbl="parChTrans1D3" presStyleIdx="7" presStyleCnt="9"/>
      <dgm:spPr/>
      <dgm:t>
        <a:bodyPr/>
        <a:lstStyle/>
        <a:p>
          <a:endParaRPr lang="es-AR"/>
        </a:p>
      </dgm:t>
    </dgm:pt>
    <dgm:pt modelId="{B647737D-1850-4A28-AA80-482DE92ED08D}" type="pres">
      <dgm:prSet presAssocID="{3A20A71C-5E90-47E7-8305-F7169D21FD95}" presName="connTx" presStyleLbl="parChTrans1D3" presStyleIdx="7" presStyleCnt="9"/>
      <dgm:spPr/>
      <dgm:t>
        <a:bodyPr/>
        <a:lstStyle/>
        <a:p>
          <a:endParaRPr lang="es-AR"/>
        </a:p>
      </dgm:t>
    </dgm:pt>
    <dgm:pt modelId="{A35CD1FB-6D9B-41A4-9E40-E20968ED1FD5}" type="pres">
      <dgm:prSet presAssocID="{42F27832-E225-49FD-A896-F9EBE443C0EE}" presName="root2" presStyleCnt="0"/>
      <dgm:spPr/>
    </dgm:pt>
    <dgm:pt modelId="{C575EC80-B2D6-4BD6-8F0F-9E88607A0B05}" type="pres">
      <dgm:prSet presAssocID="{42F27832-E225-49FD-A896-F9EBE443C0EE}" presName="LevelTwoTextNode" presStyleLbl="node3" presStyleIdx="7" presStyleCnt="9" custScaleX="16230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EF96260-8B76-4327-9C82-A4E2F24FAE11}" type="pres">
      <dgm:prSet presAssocID="{42F27832-E225-49FD-A896-F9EBE443C0EE}" presName="level3hierChild" presStyleCnt="0"/>
      <dgm:spPr/>
    </dgm:pt>
    <dgm:pt modelId="{1481C750-B8E6-4620-A637-527A39F87327}" type="pres">
      <dgm:prSet presAssocID="{24CA2740-9DDA-4084-9036-73C66773E99B}" presName="conn2-1" presStyleLbl="parChTrans1D3" presStyleIdx="8" presStyleCnt="9"/>
      <dgm:spPr/>
      <dgm:t>
        <a:bodyPr/>
        <a:lstStyle/>
        <a:p>
          <a:endParaRPr lang="es-AR"/>
        </a:p>
      </dgm:t>
    </dgm:pt>
    <dgm:pt modelId="{BAEF4FD9-D08F-4C52-90AD-251A60B53238}" type="pres">
      <dgm:prSet presAssocID="{24CA2740-9DDA-4084-9036-73C66773E99B}" presName="connTx" presStyleLbl="parChTrans1D3" presStyleIdx="8" presStyleCnt="9"/>
      <dgm:spPr/>
      <dgm:t>
        <a:bodyPr/>
        <a:lstStyle/>
        <a:p>
          <a:endParaRPr lang="es-AR"/>
        </a:p>
      </dgm:t>
    </dgm:pt>
    <dgm:pt modelId="{EADCECC3-FA5C-4B02-9CEA-62D96A8B2780}" type="pres">
      <dgm:prSet presAssocID="{3F8C0AD6-1233-43AC-8B48-FEF9D16CA5F5}" presName="root2" presStyleCnt="0"/>
      <dgm:spPr/>
    </dgm:pt>
    <dgm:pt modelId="{A436B0A2-D2C3-4C2C-8F04-9C01F40236AC}" type="pres">
      <dgm:prSet presAssocID="{3F8C0AD6-1233-43AC-8B48-FEF9D16CA5F5}" presName="LevelTwoTextNode" presStyleLbl="node3" presStyleIdx="8" presStyleCnt="9" custScaleX="16440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C6AF00FA-6444-46AE-ACE3-93A42FEE6503}" type="pres">
      <dgm:prSet presAssocID="{3F8C0AD6-1233-43AC-8B48-FEF9D16CA5F5}" presName="level3hierChild" presStyleCnt="0"/>
      <dgm:spPr/>
    </dgm:pt>
  </dgm:ptLst>
  <dgm:cxnLst>
    <dgm:cxn modelId="{644B77B9-05A5-4E0C-877A-23EEE9772947}" type="presOf" srcId="{CDE6E386-18AB-4998-90C0-8939EC288AE0}" destId="{3F9E760D-D9D2-4D66-81AA-3648C0065412}" srcOrd="0" destOrd="0" presId="urn:microsoft.com/office/officeart/2008/layout/HorizontalMultiLevelHierarchy"/>
    <dgm:cxn modelId="{98B72F52-81DA-4DA2-8B19-BBC9B8721FAC}" type="presOf" srcId="{81C78950-DEBA-42AA-892E-70CE42D98F96}" destId="{CE32C9CC-5A61-431A-80C0-957C8E3CAA80}" srcOrd="0" destOrd="0" presId="urn:microsoft.com/office/officeart/2008/layout/HorizontalMultiLevelHierarchy"/>
    <dgm:cxn modelId="{B07692B7-20E7-4A1C-80F9-EDE1BD4966B7}" type="presOf" srcId="{E8D638AB-7F00-4FD0-B317-08DEC6199DEC}" destId="{E64320C1-421E-4BA4-A8C7-2AEF06013711}" srcOrd="0" destOrd="0" presId="urn:microsoft.com/office/officeart/2008/layout/HorizontalMultiLevelHierarchy"/>
    <dgm:cxn modelId="{6DB86EEF-222F-414F-BDF5-552D4DE810AD}" type="presOf" srcId="{3A20A71C-5E90-47E7-8305-F7169D21FD95}" destId="{B647737D-1850-4A28-AA80-482DE92ED08D}" srcOrd="1" destOrd="0" presId="urn:microsoft.com/office/officeart/2008/layout/HorizontalMultiLevelHierarchy"/>
    <dgm:cxn modelId="{36440B49-539A-4CB1-A7DE-668360459029}" type="presOf" srcId="{0DF6AD16-A304-4532-8D9B-1EF05A7F8368}" destId="{89B84142-D6AC-4F67-8340-6904475A6D79}" srcOrd="1" destOrd="0" presId="urn:microsoft.com/office/officeart/2008/layout/HorizontalMultiLevelHierarchy"/>
    <dgm:cxn modelId="{A2B5FC23-223F-4648-A43D-DE141C8FFE15}" srcId="{C551826C-005E-4009-AF6C-ABFB51E54E22}" destId="{64F335CB-0D94-4AFF-B427-A9C7D448FFE0}" srcOrd="0" destOrd="0" parTransId="{0459CA1C-9822-467A-A997-730E33ADFB96}" sibTransId="{6E25B46C-31D0-402F-B150-CB72EE980785}"/>
    <dgm:cxn modelId="{9BFD6C17-0123-45F9-88D9-94D31036A653}" type="presOf" srcId="{42F27832-E225-49FD-A896-F9EBE443C0EE}" destId="{C575EC80-B2D6-4BD6-8F0F-9E88607A0B05}" srcOrd="0" destOrd="0" presId="urn:microsoft.com/office/officeart/2008/layout/HorizontalMultiLevelHierarchy"/>
    <dgm:cxn modelId="{5CDD8F81-7CDD-47FE-90B2-9AA379152415}" type="presOf" srcId="{A62A4208-F348-46FE-9AE7-B2016BE1A563}" destId="{134692A5-DED9-4CCC-857C-E22F3D15C5C2}" srcOrd="0" destOrd="0" presId="urn:microsoft.com/office/officeart/2008/layout/HorizontalMultiLevelHierarchy"/>
    <dgm:cxn modelId="{B808AE21-5B17-48AC-BCEB-997C60C692E0}" srcId="{4F83EBB9-F97F-4036-890B-B6FDA9B28DE4}" destId="{42F27832-E225-49FD-A896-F9EBE443C0EE}" srcOrd="2" destOrd="0" parTransId="{3A20A71C-5E90-47E7-8305-F7169D21FD95}" sibTransId="{91198880-207B-49D1-838E-692D662E7C75}"/>
    <dgm:cxn modelId="{F7B6C78C-BAA4-44F2-86CC-C0B82D377B29}" type="presOf" srcId="{4370F877-A74D-4B66-AD52-CCE1907A508C}" destId="{979F3137-814A-40DF-A1A7-4A4AE2B94443}" srcOrd="0" destOrd="0" presId="urn:microsoft.com/office/officeart/2008/layout/HorizontalMultiLevelHierarchy"/>
    <dgm:cxn modelId="{D205E297-53E4-4B98-A652-430F5D4E9145}" type="presOf" srcId="{CDE6E386-18AB-4998-90C0-8939EC288AE0}" destId="{4531F17E-DECC-407B-BAF0-BEC10AD435F4}" srcOrd="1" destOrd="0" presId="urn:microsoft.com/office/officeart/2008/layout/HorizontalMultiLevelHierarchy"/>
    <dgm:cxn modelId="{2AF23C8E-325C-4589-8E62-1B127724783B}" type="presOf" srcId="{C1A1CEFE-7721-4212-AAB1-31A8924A803E}" destId="{84C2D5B6-A5A0-4BA4-8C06-66D61B9F3EF0}" srcOrd="0" destOrd="0" presId="urn:microsoft.com/office/officeart/2008/layout/HorizontalMultiLevelHierarchy"/>
    <dgm:cxn modelId="{C5CED968-6FE4-4F53-8E7E-A5CE81F7BFE5}" srcId="{E0538FB1-FF7D-4385-845A-88550971BF40}" destId="{C1A1CEFE-7721-4212-AAB1-31A8924A803E}" srcOrd="1" destOrd="0" parTransId="{76D0E082-1E1D-4086-BC6D-EC7F307CA263}" sibTransId="{FC3E51BA-482C-4FBE-BCB6-20DC4754036A}"/>
    <dgm:cxn modelId="{C547A988-D2CF-4F93-BFB9-7E431A78E05A}" type="presOf" srcId="{BF8DC477-B623-43D4-AF20-276E8F4461B6}" destId="{A770863A-29AF-4145-813D-D996B069A2C6}" srcOrd="1" destOrd="0" presId="urn:microsoft.com/office/officeart/2008/layout/HorizontalMultiLevelHierarchy"/>
    <dgm:cxn modelId="{95918DAE-AF15-4487-ACA3-467FFFDD5679}" srcId="{C551826C-005E-4009-AF6C-ABFB51E54E22}" destId="{F9758CA1-C55F-46F1-BC57-F138285EB540}" srcOrd="1" destOrd="0" parTransId="{81C78950-DEBA-42AA-892E-70CE42D98F96}" sibTransId="{14827C4F-404F-44B0-802C-A542843A6810}"/>
    <dgm:cxn modelId="{CE50AE7B-B39C-4A62-8CF6-57308CD0F836}" type="presOf" srcId="{3A20A71C-5E90-47E7-8305-F7169D21FD95}" destId="{74AF3FAF-BEA6-443A-B73D-1F220BACC405}" srcOrd="0" destOrd="0" presId="urn:microsoft.com/office/officeart/2008/layout/HorizontalMultiLevelHierarchy"/>
    <dgm:cxn modelId="{BC63F815-3F5E-44AC-B649-1DBF381C1A0E}" type="presOf" srcId="{5F8A0EE5-6A84-4FA7-B565-E7DAB3B265C8}" destId="{4062BA5F-16CD-465C-ACA5-9D471375BF2F}" srcOrd="0" destOrd="0" presId="urn:microsoft.com/office/officeart/2008/layout/HorizontalMultiLevelHierarchy"/>
    <dgm:cxn modelId="{63352363-BDE9-4897-A5D2-264858703BA3}" type="presOf" srcId="{0459CA1C-9822-467A-A997-730E33ADFB96}" destId="{A4621078-1E9F-4B66-9C84-042624406BD7}" srcOrd="1" destOrd="0" presId="urn:microsoft.com/office/officeart/2008/layout/HorizontalMultiLevelHierarchy"/>
    <dgm:cxn modelId="{F41A3162-BB41-41D3-B4A0-5D1D047DD9BB}" type="presOf" srcId="{76D0E082-1E1D-4086-BC6D-EC7F307CA263}" destId="{D1256935-0987-4677-A6DC-CE5E41FFB817}" srcOrd="1" destOrd="0" presId="urn:microsoft.com/office/officeart/2008/layout/HorizontalMultiLevelHierarchy"/>
    <dgm:cxn modelId="{040BE126-898E-4925-85C1-FC9904C021DB}" type="presOf" srcId="{81C78950-DEBA-42AA-892E-70CE42D98F96}" destId="{D8DAE859-C4F6-4DFC-98BE-5D9A163D9D9B}" srcOrd="1" destOrd="0" presId="urn:microsoft.com/office/officeart/2008/layout/HorizontalMultiLevelHierarchy"/>
    <dgm:cxn modelId="{B3883321-6A86-442C-9952-574FBAC19CEC}" srcId="{4F83EBB9-F97F-4036-890B-B6FDA9B28DE4}" destId="{25AD3350-E1E1-4768-A487-FD7098377AE3}" srcOrd="1" destOrd="0" parTransId="{61BDEF98-7344-48C1-A703-657794809A1D}" sibTransId="{431CEF64-982A-4479-8334-85A66B38104B}"/>
    <dgm:cxn modelId="{7578E6B3-8F3E-4CB7-8A70-F868DF2731A3}" srcId="{C551826C-005E-4009-AF6C-ABFB51E54E22}" destId="{A62A4208-F348-46FE-9AE7-B2016BE1A563}" srcOrd="2" destOrd="0" parTransId="{CDE6E386-18AB-4998-90C0-8939EC288AE0}" sibTransId="{86C4D538-9506-4F02-81B0-58F4CCD905BC}"/>
    <dgm:cxn modelId="{83D30D3F-C3DE-4F90-A309-C510F3D6C5BC}" srcId="{C551826C-005E-4009-AF6C-ABFB51E54E22}" destId="{4370F877-A74D-4B66-AD52-CCE1907A508C}" srcOrd="3" destOrd="0" parTransId="{5F8A0EE5-6A84-4FA7-B565-E7DAB3B265C8}" sibTransId="{3B0D19E0-9B95-4AB6-8EF3-10BF20FD5634}"/>
    <dgm:cxn modelId="{A210656B-C918-4A95-8F19-A1ADB026AECA}" type="presOf" srcId="{5F8A0EE5-6A84-4FA7-B565-E7DAB3B265C8}" destId="{E0CE039C-21ED-4C5B-9D4D-975971A1B6A8}" srcOrd="1" destOrd="0" presId="urn:microsoft.com/office/officeart/2008/layout/HorizontalMultiLevelHierarchy"/>
    <dgm:cxn modelId="{CF5799A1-24EF-4D02-B525-1C2FF1A48AA4}" srcId="{E0538FB1-FF7D-4385-845A-88550971BF40}" destId="{4F83EBB9-F97F-4036-890B-B6FDA9B28DE4}" srcOrd="2" destOrd="0" parTransId="{0DF6AD16-A304-4532-8D9B-1EF05A7F8368}" sibTransId="{6C9F5AC1-CB50-4338-9C26-A934A72AE0A2}"/>
    <dgm:cxn modelId="{B043BD3E-C0C4-4601-938D-13BD1DF32502}" type="presOf" srcId="{F78B914F-72B2-44A3-A0A2-5CBFFFF636B0}" destId="{F9E5CAFB-E249-48A4-A9EF-7757E6818DE1}" srcOrd="0" destOrd="0" presId="urn:microsoft.com/office/officeart/2008/layout/HorizontalMultiLevelHierarchy"/>
    <dgm:cxn modelId="{5B82C103-BB3F-4093-892F-4D39400E4141}" type="presOf" srcId="{24CA2740-9DDA-4084-9036-73C66773E99B}" destId="{1481C750-B8E6-4620-A637-527A39F87327}" srcOrd="0" destOrd="0" presId="urn:microsoft.com/office/officeart/2008/layout/HorizontalMultiLevelHierarchy"/>
    <dgm:cxn modelId="{0E19894C-FF65-429B-BFD3-BA0F3F90C449}" type="presOf" srcId="{61BDEF98-7344-48C1-A703-657794809A1D}" destId="{47494ED8-B4CD-4DE0-971F-DB54B911CDA6}" srcOrd="1" destOrd="0" presId="urn:microsoft.com/office/officeart/2008/layout/HorizontalMultiLevelHierarchy"/>
    <dgm:cxn modelId="{54597F2B-393A-4CDA-BBBC-8F161CC56E1E}" srcId="{C1A1CEFE-7721-4212-AAB1-31A8924A803E}" destId="{F78B914F-72B2-44A3-A0A2-5CBFFFF636B0}" srcOrd="0" destOrd="0" parTransId="{E8D638AB-7F00-4FD0-B317-08DEC6199DEC}" sibTransId="{F591B08B-E8EC-47DC-881E-CF7A2A30234C}"/>
    <dgm:cxn modelId="{098BA96D-79B1-4DF0-A626-F7F273738D54}" srcId="{4F83EBB9-F97F-4036-890B-B6FDA9B28DE4}" destId="{3F8C0AD6-1233-43AC-8B48-FEF9D16CA5F5}" srcOrd="3" destOrd="0" parTransId="{24CA2740-9DDA-4084-9036-73C66773E99B}" sibTransId="{6D4A5CB3-6A3A-4C87-BBB1-89DD97123680}"/>
    <dgm:cxn modelId="{8607938C-F696-4A8C-BE47-5A2D5A20E693}" type="presOf" srcId="{76D0E082-1E1D-4086-BC6D-EC7F307CA263}" destId="{8728BB4A-13F8-430A-A008-E51391710546}" srcOrd="0" destOrd="0" presId="urn:microsoft.com/office/officeart/2008/layout/HorizontalMultiLevelHierarchy"/>
    <dgm:cxn modelId="{969ADBFD-C4F6-4737-8B73-EF2A5FEF1919}" type="presOf" srcId="{4F83EBB9-F97F-4036-890B-B6FDA9B28DE4}" destId="{2D1E106C-69FA-4FAA-8686-2D2CF4941DFB}" srcOrd="0" destOrd="0" presId="urn:microsoft.com/office/officeart/2008/layout/HorizontalMultiLevelHierarchy"/>
    <dgm:cxn modelId="{8D98E365-265E-44FB-846A-29C273B302DB}" type="presOf" srcId="{61BDEF98-7344-48C1-A703-657794809A1D}" destId="{E72EC894-CBCF-419A-BC6C-987E69CF7C14}" srcOrd="0" destOrd="0" presId="urn:microsoft.com/office/officeart/2008/layout/HorizontalMultiLevelHierarchy"/>
    <dgm:cxn modelId="{CA960E02-AE4D-4411-9590-1EA0DA228149}" type="presOf" srcId="{3F8C0AD6-1233-43AC-8B48-FEF9D16CA5F5}" destId="{A436B0A2-D2C3-4C2C-8F04-9C01F40236AC}" srcOrd="0" destOrd="0" presId="urn:microsoft.com/office/officeart/2008/layout/HorizontalMultiLevelHierarchy"/>
    <dgm:cxn modelId="{EEFE337F-6495-4B94-B9AE-372041809777}" type="presOf" srcId="{8E40B6F1-302E-4203-8E6D-7AB0A1785141}" destId="{90A0510B-B626-4FF3-A730-6452E872585C}" srcOrd="0" destOrd="0" presId="urn:microsoft.com/office/officeart/2008/layout/HorizontalMultiLevelHierarchy"/>
    <dgm:cxn modelId="{9E521CD1-763A-434A-9495-FB6BE2F2DDA5}" type="presOf" srcId="{E8D638AB-7F00-4FD0-B317-08DEC6199DEC}" destId="{4FFF25C3-246E-4646-A5EF-01952E3B095D}" srcOrd="1" destOrd="0" presId="urn:microsoft.com/office/officeart/2008/layout/HorizontalMultiLevelHierarchy"/>
    <dgm:cxn modelId="{87BD0AE1-BC26-4F68-A311-DE2CE88888B8}" srcId="{E0538FB1-FF7D-4385-845A-88550971BF40}" destId="{C551826C-005E-4009-AF6C-ABFB51E54E22}" srcOrd="0" destOrd="0" parTransId="{BF8DC477-B623-43D4-AF20-276E8F4461B6}" sibTransId="{59303FB1-064B-412F-AAB3-E5B92F2DDB3D}"/>
    <dgm:cxn modelId="{958FFD67-5FD1-4D4A-B546-17DF8FD37588}" type="presOf" srcId="{25AD3350-E1E1-4768-A487-FD7098377AE3}" destId="{35F98768-5EAF-4931-B912-5733147503A8}" srcOrd="0" destOrd="0" presId="urn:microsoft.com/office/officeart/2008/layout/HorizontalMultiLevelHierarchy"/>
    <dgm:cxn modelId="{804EE543-694A-4CD7-A268-23B855E282E7}" type="presOf" srcId="{0459CA1C-9822-467A-A997-730E33ADFB96}" destId="{5ED18E33-D69F-4019-8117-00F8DD8162BD}" srcOrd="0" destOrd="0" presId="urn:microsoft.com/office/officeart/2008/layout/HorizontalMultiLevelHierarchy"/>
    <dgm:cxn modelId="{A655671A-150F-4F81-A064-30B2FA5D182A}" type="presOf" srcId="{509F754B-7C31-4363-BBF5-C3DAA12869BA}" destId="{D374991D-73C3-4A1A-B321-1BB3E5A9846E}" srcOrd="0" destOrd="0" presId="urn:microsoft.com/office/officeart/2008/layout/HorizontalMultiLevelHierarchy"/>
    <dgm:cxn modelId="{B2F802EC-6E44-4304-B906-7578F366B5DB}" type="presOf" srcId="{C551826C-005E-4009-AF6C-ABFB51E54E22}" destId="{D72ED665-F5E9-4521-B7F5-066A400EAA89}" srcOrd="0" destOrd="0" presId="urn:microsoft.com/office/officeart/2008/layout/HorizontalMultiLevelHierarchy"/>
    <dgm:cxn modelId="{3D830BF2-564D-497D-87E0-8EA4D51594B5}" type="presOf" srcId="{72F696F1-1B26-4FBB-A010-BF9C757B5732}" destId="{D1102BE6-26F7-480A-9BC1-1FD6DA80D1F9}" srcOrd="1" destOrd="0" presId="urn:microsoft.com/office/officeart/2008/layout/HorizontalMultiLevelHierarchy"/>
    <dgm:cxn modelId="{99299620-DA46-4599-9BEA-EA1A32B6058E}" type="presOf" srcId="{BF8DC477-B623-43D4-AF20-276E8F4461B6}" destId="{ACF942C3-F1D8-45C8-AE45-00AA2AA80F87}" srcOrd="0" destOrd="0" presId="urn:microsoft.com/office/officeart/2008/layout/HorizontalMultiLevelHierarchy"/>
    <dgm:cxn modelId="{F43D2F99-ACCC-44A1-83D5-990D0011A9AA}" type="presOf" srcId="{F9758CA1-C55F-46F1-BC57-F138285EB540}" destId="{48BDEC1E-2A93-4ED0-9F26-059F44217270}" srcOrd="0" destOrd="0" presId="urn:microsoft.com/office/officeart/2008/layout/HorizontalMultiLevelHierarchy"/>
    <dgm:cxn modelId="{951C7E68-AC17-4E3E-934D-06800DC9692A}" type="presOf" srcId="{24CA2740-9DDA-4084-9036-73C66773E99B}" destId="{BAEF4FD9-D08F-4C52-90AD-251A60B53238}" srcOrd="1" destOrd="0" presId="urn:microsoft.com/office/officeart/2008/layout/HorizontalMultiLevelHierarchy"/>
    <dgm:cxn modelId="{52C7D76F-F6CD-4E7D-A6C4-74C3851FFD51}" type="presOf" srcId="{64F335CB-0D94-4AFF-B427-A9C7D448FFE0}" destId="{47EBE32F-08EF-423F-A5EA-81C08E021ABE}" srcOrd="0" destOrd="0" presId="urn:microsoft.com/office/officeart/2008/layout/HorizontalMultiLevelHierarchy"/>
    <dgm:cxn modelId="{6C887C69-679C-45A2-B9DB-A235CB6BF286}" type="presOf" srcId="{72F696F1-1B26-4FBB-A010-BF9C757B5732}" destId="{91B33050-795E-4C9B-BFF3-137D0BF1B0BF}" srcOrd="0" destOrd="0" presId="urn:microsoft.com/office/officeart/2008/layout/HorizontalMultiLevelHierarchy"/>
    <dgm:cxn modelId="{398AADE8-F4DF-46FA-BBFB-DC2815AF8B3F}" srcId="{4F83EBB9-F97F-4036-890B-B6FDA9B28DE4}" destId="{8E40B6F1-302E-4203-8E6D-7AB0A1785141}" srcOrd="0" destOrd="0" parTransId="{72F696F1-1B26-4FBB-A010-BF9C757B5732}" sibTransId="{43FA8A21-9FBF-46DA-95DA-BE40382AAD12}"/>
    <dgm:cxn modelId="{6752E373-A5DA-4769-86F0-EBCD61DB5982}" srcId="{509F754B-7C31-4363-BBF5-C3DAA12869BA}" destId="{E0538FB1-FF7D-4385-845A-88550971BF40}" srcOrd="0" destOrd="0" parTransId="{2A6B68E5-BC0D-4735-BD71-EC366A607F11}" sibTransId="{71482FBC-B839-435F-8EE7-C49AE17ADA78}"/>
    <dgm:cxn modelId="{38006F88-F222-4999-8A3A-B0EBB29D95B2}" type="presOf" srcId="{0DF6AD16-A304-4532-8D9B-1EF05A7F8368}" destId="{6967467D-4211-42D8-B7FC-E7057EA5CCB5}" srcOrd="0" destOrd="0" presId="urn:microsoft.com/office/officeart/2008/layout/HorizontalMultiLevelHierarchy"/>
    <dgm:cxn modelId="{B3F18794-6990-4E6E-8D51-FB200F928AF0}" type="presOf" srcId="{E0538FB1-FF7D-4385-845A-88550971BF40}" destId="{21E5DBCE-D1A7-48C7-B632-62E8A94D15DA}" srcOrd="0" destOrd="0" presId="urn:microsoft.com/office/officeart/2008/layout/HorizontalMultiLevelHierarchy"/>
    <dgm:cxn modelId="{FC9D47E7-C6CF-49AD-BBBB-3F5F3C8BD8B2}" type="presParOf" srcId="{D374991D-73C3-4A1A-B321-1BB3E5A9846E}" destId="{B9CCFDF8-C449-4745-BB92-7DD5DD0E0C61}" srcOrd="0" destOrd="0" presId="urn:microsoft.com/office/officeart/2008/layout/HorizontalMultiLevelHierarchy"/>
    <dgm:cxn modelId="{AFEF7849-0B56-435A-AD61-0E7C52833BFF}" type="presParOf" srcId="{B9CCFDF8-C449-4745-BB92-7DD5DD0E0C61}" destId="{21E5DBCE-D1A7-48C7-B632-62E8A94D15DA}" srcOrd="0" destOrd="0" presId="urn:microsoft.com/office/officeart/2008/layout/HorizontalMultiLevelHierarchy"/>
    <dgm:cxn modelId="{91323B17-DBCC-4F9B-A5CF-14B699128B56}" type="presParOf" srcId="{B9CCFDF8-C449-4745-BB92-7DD5DD0E0C61}" destId="{59C6C5AB-D441-4844-8AD2-5AB9BF820439}" srcOrd="1" destOrd="0" presId="urn:microsoft.com/office/officeart/2008/layout/HorizontalMultiLevelHierarchy"/>
    <dgm:cxn modelId="{725833F8-5DF7-4470-9369-35BE2BBEA57A}" type="presParOf" srcId="{59C6C5AB-D441-4844-8AD2-5AB9BF820439}" destId="{ACF942C3-F1D8-45C8-AE45-00AA2AA80F87}" srcOrd="0" destOrd="0" presId="urn:microsoft.com/office/officeart/2008/layout/HorizontalMultiLevelHierarchy"/>
    <dgm:cxn modelId="{09C4CC34-13E8-406C-8EA1-E7AC2EEE33F7}" type="presParOf" srcId="{ACF942C3-F1D8-45C8-AE45-00AA2AA80F87}" destId="{A770863A-29AF-4145-813D-D996B069A2C6}" srcOrd="0" destOrd="0" presId="urn:microsoft.com/office/officeart/2008/layout/HorizontalMultiLevelHierarchy"/>
    <dgm:cxn modelId="{95B1AA81-75E2-40EC-A2C2-7EFC0160FAAE}" type="presParOf" srcId="{59C6C5AB-D441-4844-8AD2-5AB9BF820439}" destId="{6D681081-FB41-4181-BC9B-C945E87E7B8C}" srcOrd="1" destOrd="0" presId="urn:microsoft.com/office/officeart/2008/layout/HorizontalMultiLevelHierarchy"/>
    <dgm:cxn modelId="{7C8C8E75-0824-4AF0-871C-92F1B7853852}" type="presParOf" srcId="{6D681081-FB41-4181-BC9B-C945E87E7B8C}" destId="{D72ED665-F5E9-4521-B7F5-066A400EAA89}" srcOrd="0" destOrd="0" presId="urn:microsoft.com/office/officeart/2008/layout/HorizontalMultiLevelHierarchy"/>
    <dgm:cxn modelId="{3C404DA7-CD6E-45BF-96ED-36A8D72059D2}" type="presParOf" srcId="{6D681081-FB41-4181-BC9B-C945E87E7B8C}" destId="{0F23D64B-B0F8-47E1-A777-307BF4A9795E}" srcOrd="1" destOrd="0" presId="urn:microsoft.com/office/officeart/2008/layout/HorizontalMultiLevelHierarchy"/>
    <dgm:cxn modelId="{F9EACC89-F878-4D2C-84DF-FA25CE87D23B}" type="presParOf" srcId="{0F23D64B-B0F8-47E1-A777-307BF4A9795E}" destId="{5ED18E33-D69F-4019-8117-00F8DD8162BD}" srcOrd="0" destOrd="0" presId="urn:microsoft.com/office/officeart/2008/layout/HorizontalMultiLevelHierarchy"/>
    <dgm:cxn modelId="{163FF911-E240-433A-B64B-F4D01A421B98}" type="presParOf" srcId="{5ED18E33-D69F-4019-8117-00F8DD8162BD}" destId="{A4621078-1E9F-4B66-9C84-042624406BD7}" srcOrd="0" destOrd="0" presId="urn:microsoft.com/office/officeart/2008/layout/HorizontalMultiLevelHierarchy"/>
    <dgm:cxn modelId="{30B72649-8D1F-40A4-9125-1DD502635078}" type="presParOf" srcId="{0F23D64B-B0F8-47E1-A777-307BF4A9795E}" destId="{11B74E7E-8237-4B63-92C2-18C700516839}" srcOrd="1" destOrd="0" presId="urn:microsoft.com/office/officeart/2008/layout/HorizontalMultiLevelHierarchy"/>
    <dgm:cxn modelId="{F198FDD2-AA90-45E8-B66E-BDD546935AB8}" type="presParOf" srcId="{11B74E7E-8237-4B63-92C2-18C700516839}" destId="{47EBE32F-08EF-423F-A5EA-81C08E021ABE}" srcOrd="0" destOrd="0" presId="urn:microsoft.com/office/officeart/2008/layout/HorizontalMultiLevelHierarchy"/>
    <dgm:cxn modelId="{E93B0230-148E-42E6-8FDC-BF953114070B}" type="presParOf" srcId="{11B74E7E-8237-4B63-92C2-18C700516839}" destId="{328AB562-C02B-40F7-939B-4658F45C5CA1}" srcOrd="1" destOrd="0" presId="urn:microsoft.com/office/officeart/2008/layout/HorizontalMultiLevelHierarchy"/>
    <dgm:cxn modelId="{F42AFB8A-222D-4749-A9CD-7459CC2B9BA3}" type="presParOf" srcId="{0F23D64B-B0F8-47E1-A777-307BF4A9795E}" destId="{CE32C9CC-5A61-431A-80C0-957C8E3CAA80}" srcOrd="2" destOrd="0" presId="urn:microsoft.com/office/officeart/2008/layout/HorizontalMultiLevelHierarchy"/>
    <dgm:cxn modelId="{B657AA43-F526-44F3-B6D6-5EAE4DFB2BF3}" type="presParOf" srcId="{CE32C9CC-5A61-431A-80C0-957C8E3CAA80}" destId="{D8DAE859-C4F6-4DFC-98BE-5D9A163D9D9B}" srcOrd="0" destOrd="0" presId="urn:microsoft.com/office/officeart/2008/layout/HorizontalMultiLevelHierarchy"/>
    <dgm:cxn modelId="{535EACE4-5B6C-44AE-B91C-7E7A2308BE5C}" type="presParOf" srcId="{0F23D64B-B0F8-47E1-A777-307BF4A9795E}" destId="{C97ECA49-6E69-46BA-984C-569DA5D01687}" srcOrd="3" destOrd="0" presId="urn:microsoft.com/office/officeart/2008/layout/HorizontalMultiLevelHierarchy"/>
    <dgm:cxn modelId="{A22F9216-1F98-4918-9E8F-FFE1C01A73A0}" type="presParOf" srcId="{C97ECA49-6E69-46BA-984C-569DA5D01687}" destId="{48BDEC1E-2A93-4ED0-9F26-059F44217270}" srcOrd="0" destOrd="0" presId="urn:microsoft.com/office/officeart/2008/layout/HorizontalMultiLevelHierarchy"/>
    <dgm:cxn modelId="{7BEC8EFD-8F10-4189-A155-EFF424D79070}" type="presParOf" srcId="{C97ECA49-6E69-46BA-984C-569DA5D01687}" destId="{693ED560-83A5-4407-9811-1807672777C0}" srcOrd="1" destOrd="0" presId="urn:microsoft.com/office/officeart/2008/layout/HorizontalMultiLevelHierarchy"/>
    <dgm:cxn modelId="{FFC88179-B7A7-4327-8F2A-2F55C893345F}" type="presParOf" srcId="{0F23D64B-B0F8-47E1-A777-307BF4A9795E}" destId="{3F9E760D-D9D2-4D66-81AA-3648C0065412}" srcOrd="4" destOrd="0" presId="urn:microsoft.com/office/officeart/2008/layout/HorizontalMultiLevelHierarchy"/>
    <dgm:cxn modelId="{2B1A9484-7F3B-4F4F-BCA2-22FF481C57C9}" type="presParOf" srcId="{3F9E760D-D9D2-4D66-81AA-3648C0065412}" destId="{4531F17E-DECC-407B-BAF0-BEC10AD435F4}" srcOrd="0" destOrd="0" presId="urn:microsoft.com/office/officeart/2008/layout/HorizontalMultiLevelHierarchy"/>
    <dgm:cxn modelId="{4B9EA676-9E00-4DE1-A10F-B3DCAEACC6E3}" type="presParOf" srcId="{0F23D64B-B0F8-47E1-A777-307BF4A9795E}" destId="{9095F17A-EAEB-4C55-A527-38D9DB3AA70C}" srcOrd="5" destOrd="0" presId="urn:microsoft.com/office/officeart/2008/layout/HorizontalMultiLevelHierarchy"/>
    <dgm:cxn modelId="{AE16CF97-C0FF-49DE-8C61-9FE2C0606E5C}" type="presParOf" srcId="{9095F17A-EAEB-4C55-A527-38D9DB3AA70C}" destId="{134692A5-DED9-4CCC-857C-E22F3D15C5C2}" srcOrd="0" destOrd="0" presId="urn:microsoft.com/office/officeart/2008/layout/HorizontalMultiLevelHierarchy"/>
    <dgm:cxn modelId="{2C1367C8-8127-483C-A476-EDAAFA9ABEA9}" type="presParOf" srcId="{9095F17A-EAEB-4C55-A527-38D9DB3AA70C}" destId="{0F5B33B8-8C50-4904-8410-7BBA40614A95}" srcOrd="1" destOrd="0" presId="urn:microsoft.com/office/officeart/2008/layout/HorizontalMultiLevelHierarchy"/>
    <dgm:cxn modelId="{153073BD-EA63-436C-83FC-B7ACA3670028}" type="presParOf" srcId="{0F23D64B-B0F8-47E1-A777-307BF4A9795E}" destId="{4062BA5F-16CD-465C-ACA5-9D471375BF2F}" srcOrd="6" destOrd="0" presId="urn:microsoft.com/office/officeart/2008/layout/HorizontalMultiLevelHierarchy"/>
    <dgm:cxn modelId="{472B4BFB-649A-4FFB-A8B0-C5EE1B0CF584}" type="presParOf" srcId="{4062BA5F-16CD-465C-ACA5-9D471375BF2F}" destId="{E0CE039C-21ED-4C5B-9D4D-975971A1B6A8}" srcOrd="0" destOrd="0" presId="urn:microsoft.com/office/officeart/2008/layout/HorizontalMultiLevelHierarchy"/>
    <dgm:cxn modelId="{670F06B7-AD1F-4784-95F1-C4FA2FD4BB44}" type="presParOf" srcId="{0F23D64B-B0F8-47E1-A777-307BF4A9795E}" destId="{D40F7918-42CB-4C43-B9A6-C72757C90CA0}" srcOrd="7" destOrd="0" presId="urn:microsoft.com/office/officeart/2008/layout/HorizontalMultiLevelHierarchy"/>
    <dgm:cxn modelId="{177ED8B5-EDFE-40AA-A1C9-0DC0728AD40B}" type="presParOf" srcId="{D40F7918-42CB-4C43-B9A6-C72757C90CA0}" destId="{979F3137-814A-40DF-A1A7-4A4AE2B94443}" srcOrd="0" destOrd="0" presId="urn:microsoft.com/office/officeart/2008/layout/HorizontalMultiLevelHierarchy"/>
    <dgm:cxn modelId="{932F3971-39A0-40A7-B4BE-0064AE52027D}" type="presParOf" srcId="{D40F7918-42CB-4C43-B9A6-C72757C90CA0}" destId="{4E457DA9-931A-45E6-9E9A-2F7DDBF96B62}" srcOrd="1" destOrd="0" presId="urn:microsoft.com/office/officeart/2008/layout/HorizontalMultiLevelHierarchy"/>
    <dgm:cxn modelId="{C4939F35-874B-4A3A-9EB6-FB55584C17D0}" type="presParOf" srcId="{59C6C5AB-D441-4844-8AD2-5AB9BF820439}" destId="{8728BB4A-13F8-430A-A008-E51391710546}" srcOrd="2" destOrd="0" presId="urn:microsoft.com/office/officeart/2008/layout/HorizontalMultiLevelHierarchy"/>
    <dgm:cxn modelId="{4BF5B0EC-6046-4D6E-BF49-62A858AAC13A}" type="presParOf" srcId="{8728BB4A-13F8-430A-A008-E51391710546}" destId="{D1256935-0987-4677-A6DC-CE5E41FFB817}" srcOrd="0" destOrd="0" presId="urn:microsoft.com/office/officeart/2008/layout/HorizontalMultiLevelHierarchy"/>
    <dgm:cxn modelId="{BE487881-7F6C-4BF4-8F1D-6B1B61CA7A55}" type="presParOf" srcId="{59C6C5AB-D441-4844-8AD2-5AB9BF820439}" destId="{E5B925E1-88B6-4398-81D0-40FC67E56F1C}" srcOrd="3" destOrd="0" presId="urn:microsoft.com/office/officeart/2008/layout/HorizontalMultiLevelHierarchy"/>
    <dgm:cxn modelId="{CD03CFA5-0B01-4F75-85F3-DC5138208E0F}" type="presParOf" srcId="{E5B925E1-88B6-4398-81D0-40FC67E56F1C}" destId="{84C2D5B6-A5A0-4BA4-8C06-66D61B9F3EF0}" srcOrd="0" destOrd="0" presId="urn:microsoft.com/office/officeart/2008/layout/HorizontalMultiLevelHierarchy"/>
    <dgm:cxn modelId="{D01B1E0E-F3C7-494A-91E7-1FC71F99A736}" type="presParOf" srcId="{E5B925E1-88B6-4398-81D0-40FC67E56F1C}" destId="{A37CA53D-DE45-4A34-9400-953E665976D0}" srcOrd="1" destOrd="0" presId="urn:microsoft.com/office/officeart/2008/layout/HorizontalMultiLevelHierarchy"/>
    <dgm:cxn modelId="{54EE82BA-2459-491E-8809-D9D66AF5031D}" type="presParOf" srcId="{A37CA53D-DE45-4A34-9400-953E665976D0}" destId="{E64320C1-421E-4BA4-A8C7-2AEF06013711}" srcOrd="0" destOrd="0" presId="urn:microsoft.com/office/officeart/2008/layout/HorizontalMultiLevelHierarchy"/>
    <dgm:cxn modelId="{47BB33B2-3784-43E7-A84E-57999BAD84AB}" type="presParOf" srcId="{E64320C1-421E-4BA4-A8C7-2AEF06013711}" destId="{4FFF25C3-246E-4646-A5EF-01952E3B095D}" srcOrd="0" destOrd="0" presId="urn:microsoft.com/office/officeart/2008/layout/HorizontalMultiLevelHierarchy"/>
    <dgm:cxn modelId="{B6675556-0398-4428-9160-764BFA4A851A}" type="presParOf" srcId="{A37CA53D-DE45-4A34-9400-953E665976D0}" destId="{76FAB88F-0723-420F-9818-5046188CEC3E}" srcOrd="1" destOrd="0" presId="urn:microsoft.com/office/officeart/2008/layout/HorizontalMultiLevelHierarchy"/>
    <dgm:cxn modelId="{15FC49B2-39BC-44DC-8AD9-F9764318FC1E}" type="presParOf" srcId="{76FAB88F-0723-420F-9818-5046188CEC3E}" destId="{F9E5CAFB-E249-48A4-A9EF-7757E6818DE1}" srcOrd="0" destOrd="0" presId="urn:microsoft.com/office/officeart/2008/layout/HorizontalMultiLevelHierarchy"/>
    <dgm:cxn modelId="{D59972AF-5444-4107-829B-1ED8A9C06132}" type="presParOf" srcId="{76FAB88F-0723-420F-9818-5046188CEC3E}" destId="{BFD0E1C2-AC05-4CEF-9854-72F013D2631C}" srcOrd="1" destOrd="0" presId="urn:microsoft.com/office/officeart/2008/layout/HorizontalMultiLevelHierarchy"/>
    <dgm:cxn modelId="{A8A01DF5-4EFD-4A54-9770-D9F42025B876}" type="presParOf" srcId="{59C6C5AB-D441-4844-8AD2-5AB9BF820439}" destId="{6967467D-4211-42D8-B7FC-E7057EA5CCB5}" srcOrd="4" destOrd="0" presId="urn:microsoft.com/office/officeart/2008/layout/HorizontalMultiLevelHierarchy"/>
    <dgm:cxn modelId="{4BAF6AED-10E4-46ED-B292-3E2AEC002C9E}" type="presParOf" srcId="{6967467D-4211-42D8-B7FC-E7057EA5CCB5}" destId="{89B84142-D6AC-4F67-8340-6904475A6D79}" srcOrd="0" destOrd="0" presId="urn:microsoft.com/office/officeart/2008/layout/HorizontalMultiLevelHierarchy"/>
    <dgm:cxn modelId="{EC077659-D708-434D-A874-9C5E2BF1F544}" type="presParOf" srcId="{59C6C5AB-D441-4844-8AD2-5AB9BF820439}" destId="{2B6C333A-D65C-495D-B25F-9788B3A23A2A}" srcOrd="5" destOrd="0" presId="urn:microsoft.com/office/officeart/2008/layout/HorizontalMultiLevelHierarchy"/>
    <dgm:cxn modelId="{87FFDBFD-CAA2-451B-A67B-DCA383380E8D}" type="presParOf" srcId="{2B6C333A-D65C-495D-B25F-9788B3A23A2A}" destId="{2D1E106C-69FA-4FAA-8686-2D2CF4941DFB}" srcOrd="0" destOrd="0" presId="urn:microsoft.com/office/officeart/2008/layout/HorizontalMultiLevelHierarchy"/>
    <dgm:cxn modelId="{60525FC9-3D40-4154-93E1-8E080FC145DB}" type="presParOf" srcId="{2B6C333A-D65C-495D-B25F-9788B3A23A2A}" destId="{3E6A67DF-AE26-43DC-BFE3-3792367116B1}" srcOrd="1" destOrd="0" presId="urn:microsoft.com/office/officeart/2008/layout/HorizontalMultiLevelHierarchy"/>
    <dgm:cxn modelId="{4DF395D1-F7A5-42E1-8616-4A4661360550}" type="presParOf" srcId="{3E6A67DF-AE26-43DC-BFE3-3792367116B1}" destId="{91B33050-795E-4C9B-BFF3-137D0BF1B0BF}" srcOrd="0" destOrd="0" presId="urn:microsoft.com/office/officeart/2008/layout/HorizontalMultiLevelHierarchy"/>
    <dgm:cxn modelId="{79C6E483-CF19-447A-AB35-B77B9A82AF79}" type="presParOf" srcId="{91B33050-795E-4C9B-BFF3-137D0BF1B0BF}" destId="{D1102BE6-26F7-480A-9BC1-1FD6DA80D1F9}" srcOrd="0" destOrd="0" presId="urn:microsoft.com/office/officeart/2008/layout/HorizontalMultiLevelHierarchy"/>
    <dgm:cxn modelId="{30DA99C1-C087-4FDE-9ABF-6CC2407A522E}" type="presParOf" srcId="{3E6A67DF-AE26-43DC-BFE3-3792367116B1}" destId="{2D9DEEF1-5532-4A66-9479-BDCC766C3CF8}" srcOrd="1" destOrd="0" presId="urn:microsoft.com/office/officeart/2008/layout/HorizontalMultiLevelHierarchy"/>
    <dgm:cxn modelId="{81B03992-7A03-4DBA-A55A-C72E1985A686}" type="presParOf" srcId="{2D9DEEF1-5532-4A66-9479-BDCC766C3CF8}" destId="{90A0510B-B626-4FF3-A730-6452E872585C}" srcOrd="0" destOrd="0" presId="urn:microsoft.com/office/officeart/2008/layout/HorizontalMultiLevelHierarchy"/>
    <dgm:cxn modelId="{742B5205-EAA5-436F-AB05-CB634E6B3431}" type="presParOf" srcId="{2D9DEEF1-5532-4A66-9479-BDCC766C3CF8}" destId="{FA580162-6A48-4C6F-B504-22B04881B5E6}" srcOrd="1" destOrd="0" presId="urn:microsoft.com/office/officeart/2008/layout/HorizontalMultiLevelHierarchy"/>
    <dgm:cxn modelId="{27167E9F-9B8A-4B46-8A10-16A65FAFE7E6}" type="presParOf" srcId="{3E6A67DF-AE26-43DC-BFE3-3792367116B1}" destId="{E72EC894-CBCF-419A-BC6C-987E69CF7C14}" srcOrd="2" destOrd="0" presId="urn:microsoft.com/office/officeart/2008/layout/HorizontalMultiLevelHierarchy"/>
    <dgm:cxn modelId="{ACEB0311-4143-40E7-A5BF-16A335A6304F}" type="presParOf" srcId="{E72EC894-CBCF-419A-BC6C-987E69CF7C14}" destId="{47494ED8-B4CD-4DE0-971F-DB54B911CDA6}" srcOrd="0" destOrd="0" presId="urn:microsoft.com/office/officeart/2008/layout/HorizontalMultiLevelHierarchy"/>
    <dgm:cxn modelId="{C47363DC-51D3-4ED2-8897-AFE4818FA6AF}" type="presParOf" srcId="{3E6A67DF-AE26-43DC-BFE3-3792367116B1}" destId="{D11EDC57-15D5-4C45-8858-DE8ECAFA3F12}" srcOrd="3" destOrd="0" presId="urn:microsoft.com/office/officeart/2008/layout/HorizontalMultiLevelHierarchy"/>
    <dgm:cxn modelId="{4E85247E-39B7-404E-A8AD-EA5366B4104E}" type="presParOf" srcId="{D11EDC57-15D5-4C45-8858-DE8ECAFA3F12}" destId="{35F98768-5EAF-4931-B912-5733147503A8}" srcOrd="0" destOrd="0" presId="urn:microsoft.com/office/officeart/2008/layout/HorizontalMultiLevelHierarchy"/>
    <dgm:cxn modelId="{547B9F8D-AC12-4C88-9CDB-7BBD615170B3}" type="presParOf" srcId="{D11EDC57-15D5-4C45-8858-DE8ECAFA3F12}" destId="{72BDA3B2-8331-437F-BF07-0BC3271E31DC}" srcOrd="1" destOrd="0" presId="urn:microsoft.com/office/officeart/2008/layout/HorizontalMultiLevelHierarchy"/>
    <dgm:cxn modelId="{FFC4C1DB-E88F-42B0-A4FF-5083E7580CF7}" type="presParOf" srcId="{3E6A67DF-AE26-43DC-BFE3-3792367116B1}" destId="{74AF3FAF-BEA6-443A-B73D-1F220BACC405}" srcOrd="4" destOrd="0" presId="urn:microsoft.com/office/officeart/2008/layout/HorizontalMultiLevelHierarchy"/>
    <dgm:cxn modelId="{2B2CA79C-EAFE-4639-B42A-B4A80EFEE65D}" type="presParOf" srcId="{74AF3FAF-BEA6-443A-B73D-1F220BACC405}" destId="{B647737D-1850-4A28-AA80-482DE92ED08D}" srcOrd="0" destOrd="0" presId="urn:microsoft.com/office/officeart/2008/layout/HorizontalMultiLevelHierarchy"/>
    <dgm:cxn modelId="{619D314D-BB39-46B6-BDF0-90547F3CF085}" type="presParOf" srcId="{3E6A67DF-AE26-43DC-BFE3-3792367116B1}" destId="{A35CD1FB-6D9B-41A4-9E40-E20968ED1FD5}" srcOrd="5" destOrd="0" presId="urn:microsoft.com/office/officeart/2008/layout/HorizontalMultiLevelHierarchy"/>
    <dgm:cxn modelId="{84686727-4124-48F1-8D21-88351939D21A}" type="presParOf" srcId="{A35CD1FB-6D9B-41A4-9E40-E20968ED1FD5}" destId="{C575EC80-B2D6-4BD6-8F0F-9E88607A0B05}" srcOrd="0" destOrd="0" presId="urn:microsoft.com/office/officeart/2008/layout/HorizontalMultiLevelHierarchy"/>
    <dgm:cxn modelId="{D020F4BB-0608-48A8-B502-400C7B92338F}" type="presParOf" srcId="{A35CD1FB-6D9B-41A4-9E40-E20968ED1FD5}" destId="{9EF96260-8B76-4327-9C82-A4E2F24FAE11}" srcOrd="1" destOrd="0" presId="urn:microsoft.com/office/officeart/2008/layout/HorizontalMultiLevelHierarchy"/>
    <dgm:cxn modelId="{318C4FFE-C363-4B01-8FFF-5FDE61BE914D}" type="presParOf" srcId="{3E6A67DF-AE26-43DC-BFE3-3792367116B1}" destId="{1481C750-B8E6-4620-A637-527A39F87327}" srcOrd="6" destOrd="0" presId="urn:microsoft.com/office/officeart/2008/layout/HorizontalMultiLevelHierarchy"/>
    <dgm:cxn modelId="{907CE0AB-4AF5-432A-B26B-72487B8F4A26}" type="presParOf" srcId="{1481C750-B8E6-4620-A637-527A39F87327}" destId="{BAEF4FD9-D08F-4C52-90AD-251A60B53238}" srcOrd="0" destOrd="0" presId="urn:microsoft.com/office/officeart/2008/layout/HorizontalMultiLevelHierarchy"/>
    <dgm:cxn modelId="{1CB6B3C1-CD24-44AB-9A9C-FB021E2E29FD}" type="presParOf" srcId="{3E6A67DF-AE26-43DC-BFE3-3792367116B1}" destId="{EADCECC3-FA5C-4B02-9CEA-62D96A8B2780}" srcOrd="7" destOrd="0" presId="urn:microsoft.com/office/officeart/2008/layout/HorizontalMultiLevelHierarchy"/>
    <dgm:cxn modelId="{36C7B666-3319-4967-856F-4DB5BFEB8885}" type="presParOf" srcId="{EADCECC3-FA5C-4B02-9CEA-62D96A8B2780}" destId="{A436B0A2-D2C3-4C2C-8F04-9C01F40236AC}" srcOrd="0" destOrd="0" presId="urn:microsoft.com/office/officeart/2008/layout/HorizontalMultiLevelHierarchy"/>
    <dgm:cxn modelId="{4096C13F-EBF4-49CD-98A6-C6990F2B7BA1}" type="presParOf" srcId="{EADCECC3-FA5C-4B02-9CEA-62D96A8B2780}" destId="{C6AF00FA-6444-46AE-ACE3-93A42FEE650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05D45-4B82-464E-9EAC-C5A028422385}">
      <dsp:nvSpPr>
        <dsp:cNvPr id="0" name=""/>
        <dsp:cNvSpPr/>
      </dsp:nvSpPr>
      <dsp:spPr>
        <a:xfrm>
          <a:off x="4216935" y="411309"/>
          <a:ext cx="1286200" cy="1286200"/>
        </a:xfrm>
        <a:prstGeom prst="ellipse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smtClean="0"/>
            <a:t>Responsabilidad de la Dirección</a:t>
          </a:r>
          <a:endParaRPr lang="es-AR" sz="1000" kern="1200"/>
        </a:p>
      </dsp:txBody>
      <dsp:txXfrm>
        <a:off x="4405295" y="599669"/>
        <a:ext cx="909480" cy="909480"/>
      </dsp:txXfrm>
    </dsp:sp>
    <dsp:sp modelId="{83542BB8-C9A3-401B-AD2E-C7A8627C1604}">
      <dsp:nvSpPr>
        <dsp:cNvPr id="0" name=""/>
        <dsp:cNvSpPr/>
      </dsp:nvSpPr>
      <dsp:spPr>
        <a:xfrm rot="1643511">
          <a:off x="5564291" y="1312771"/>
          <a:ext cx="426436" cy="434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800" kern="1200"/>
        </a:p>
      </dsp:txBody>
      <dsp:txXfrm>
        <a:off x="5571463" y="1370160"/>
        <a:ext cx="298505" cy="260456"/>
      </dsp:txXfrm>
    </dsp:sp>
    <dsp:sp modelId="{45E0A4A8-4F80-49D7-AE65-01F5A3A845A1}">
      <dsp:nvSpPr>
        <dsp:cNvPr id="0" name=""/>
        <dsp:cNvSpPr/>
      </dsp:nvSpPr>
      <dsp:spPr>
        <a:xfrm>
          <a:off x="6073315" y="1373230"/>
          <a:ext cx="1286200" cy="1286200"/>
        </a:xfrm>
        <a:prstGeom prst="ellipse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smtClean="0"/>
            <a:t>Gestión de los Recursos</a:t>
          </a:r>
          <a:endParaRPr lang="es-AR" sz="1000" kern="1200"/>
        </a:p>
      </dsp:txBody>
      <dsp:txXfrm>
        <a:off x="6261675" y="1561590"/>
        <a:ext cx="909480" cy="909480"/>
      </dsp:txXfrm>
    </dsp:sp>
    <dsp:sp modelId="{96A97549-42A0-408B-AF7B-8A18F7A16F5D}">
      <dsp:nvSpPr>
        <dsp:cNvPr id="0" name=""/>
        <dsp:cNvSpPr/>
      </dsp:nvSpPr>
      <dsp:spPr>
        <a:xfrm rot="8623137">
          <a:off x="5531107" y="2471611"/>
          <a:ext cx="538822" cy="434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800" kern="1200"/>
        </a:p>
      </dsp:txBody>
      <dsp:txXfrm rot="10800000">
        <a:off x="5648711" y="2519898"/>
        <a:ext cx="408594" cy="260456"/>
      </dsp:txXfrm>
    </dsp:sp>
    <dsp:sp modelId="{7F15C9A9-B057-48E4-8798-4D74E94D07E0}">
      <dsp:nvSpPr>
        <dsp:cNvPr id="0" name=""/>
        <dsp:cNvSpPr/>
      </dsp:nvSpPr>
      <dsp:spPr>
        <a:xfrm>
          <a:off x="4216935" y="2735932"/>
          <a:ext cx="1286200" cy="1286200"/>
        </a:xfrm>
        <a:prstGeom prst="ellipse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Realización del Servicio</a:t>
          </a:r>
          <a:endParaRPr lang="es-AR" sz="1000" kern="1200" dirty="0"/>
        </a:p>
      </dsp:txBody>
      <dsp:txXfrm>
        <a:off x="4405295" y="2924292"/>
        <a:ext cx="909480" cy="909480"/>
      </dsp:txXfrm>
    </dsp:sp>
    <dsp:sp modelId="{7CA7C524-9226-42D3-9EFB-CC78C615B93D}">
      <dsp:nvSpPr>
        <dsp:cNvPr id="0" name=""/>
        <dsp:cNvSpPr/>
      </dsp:nvSpPr>
      <dsp:spPr>
        <a:xfrm rot="13042636">
          <a:off x="3715752" y="2484932"/>
          <a:ext cx="516009" cy="434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800" kern="1200"/>
        </a:p>
      </dsp:txBody>
      <dsp:txXfrm rot="10800000">
        <a:off x="3832609" y="2611278"/>
        <a:ext cx="385781" cy="260456"/>
      </dsp:txXfrm>
    </dsp:sp>
    <dsp:sp modelId="{A5CD9DFF-8D47-4C77-93A4-EFF7DB09BDDD}">
      <dsp:nvSpPr>
        <dsp:cNvPr id="0" name=""/>
        <dsp:cNvSpPr/>
      </dsp:nvSpPr>
      <dsp:spPr>
        <a:xfrm>
          <a:off x="2421169" y="1364094"/>
          <a:ext cx="1286200" cy="1286200"/>
        </a:xfrm>
        <a:prstGeom prst="ellipse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Medición, Análisis y Mejora</a:t>
          </a:r>
          <a:endParaRPr lang="es-AR" sz="1000" kern="1200" dirty="0"/>
        </a:p>
      </dsp:txBody>
      <dsp:txXfrm>
        <a:off x="2609529" y="1552454"/>
        <a:ext cx="909480" cy="909480"/>
      </dsp:txXfrm>
    </dsp:sp>
    <dsp:sp modelId="{CD9B32AB-EDD9-4AB7-9F91-DEA5DCA8F8B3}">
      <dsp:nvSpPr>
        <dsp:cNvPr id="0" name=""/>
        <dsp:cNvSpPr/>
      </dsp:nvSpPr>
      <dsp:spPr>
        <a:xfrm rot="19923047">
          <a:off x="3754390" y="1319005"/>
          <a:ext cx="395736" cy="434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800" kern="1200"/>
        </a:p>
      </dsp:txBody>
      <dsp:txXfrm>
        <a:off x="3761314" y="1433645"/>
        <a:ext cx="277015" cy="2604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AE02A-A4E6-4BB9-BDC9-8510D8490BE8}">
      <dsp:nvSpPr>
        <dsp:cNvPr id="0" name=""/>
        <dsp:cNvSpPr/>
      </dsp:nvSpPr>
      <dsp:spPr>
        <a:xfrm>
          <a:off x="3493" y="228"/>
          <a:ext cx="9713275" cy="1883688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3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Repositorio Centralizado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(RC)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&lt;&lt;Base de Datos&gt;&gt;</a:t>
          </a:r>
          <a:endParaRPr lang="es-AR" sz="1600" kern="1200" dirty="0"/>
        </a:p>
      </dsp:txBody>
      <dsp:txXfrm>
        <a:off x="58664" y="55399"/>
        <a:ext cx="9602933" cy="1773346"/>
      </dsp:txXfrm>
    </dsp:sp>
    <dsp:sp modelId="{667A07D6-CE07-4C0C-9841-FF32CA32DF8D}">
      <dsp:nvSpPr>
        <dsp:cNvPr id="0" name=""/>
        <dsp:cNvSpPr/>
      </dsp:nvSpPr>
      <dsp:spPr>
        <a:xfrm>
          <a:off x="3493" y="2138808"/>
          <a:ext cx="3066059" cy="1883688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5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Stack de Control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(STC)</a:t>
          </a:r>
          <a:endParaRPr lang="es-AR" sz="2000" kern="1200" dirty="0"/>
        </a:p>
      </dsp:txBody>
      <dsp:txXfrm>
        <a:off x="58664" y="2193979"/>
        <a:ext cx="2955717" cy="1773346"/>
      </dsp:txXfrm>
    </dsp:sp>
    <dsp:sp modelId="{E867C4F3-1973-4BEA-A844-50E1829609CD}">
      <dsp:nvSpPr>
        <dsp:cNvPr id="0" name=""/>
        <dsp:cNvSpPr/>
      </dsp:nvSpPr>
      <dsp:spPr>
        <a:xfrm>
          <a:off x="3327101" y="2138808"/>
          <a:ext cx="3066059" cy="188368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5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Stack de Planificación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(STP)</a:t>
          </a:r>
          <a:endParaRPr lang="es-AR" sz="2000" kern="1200" dirty="0"/>
        </a:p>
      </dsp:txBody>
      <dsp:txXfrm>
        <a:off x="3382272" y="2193979"/>
        <a:ext cx="2955717" cy="1773346"/>
      </dsp:txXfrm>
    </dsp:sp>
    <dsp:sp modelId="{4F08FA03-839F-42FE-8396-CABB7B866F1F}">
      <dsp:nvSpPr>
        <dsp:cNvPr id="0" name=""/>
        <dsp:cNvSpPr/>
      </dsp:nvSpPr>
      <dsp:spPr>
        <a:xfrm>
          <a:off x="6650709" y="2138808"/>
          <a:ext cx="3066059" cy="188368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5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Stack de Infraestructura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(STI)</a:t>
          </a:r>
          <a:endParaRPr lang="es-AR" sz="2000" kern="1200" dirty="0"/>
        </a:p>
      </dsp:txBody>
      <dsp:txXfrm>
        <a:off x="6705880" y="2193979"/>
        <a:ext cx="2955717" cy="17733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CD4DA1-7210-48C8-B3F8-1108E4AE5BA6}">
      <dsp:nvSpPr>
        <dsp:cNvPr id="0" name=""/>
        <dsp:cNvSpPr/>
      </dsp:nvSpPr>
      <dsp:spPr>
        <a:xfrm>
          <a:off x="1832143" y="767"/>
          <a:ext cx="1953943" cy="976971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Stack de Control</a:t>
          </a:r>
        </a:p>
      </dsp:txBody>
      <dsp:txXfrm>
        <a:off x="1860758" y="29382"/>
        <a:ext cx="1896713" cy="919741"/>
      </dsp:txXfrm>
    </dsp:sp>
    <dsp:sp modelId="{A2781B9A-E9C9-48BB-B215-8C15D2E08E1E}">
      <dsp:nvSpPr>
        <dsp:cNvPr id="0" name=""/>
        <dsp:cNvSpPr/>
      </dsp:nvSpPr>
      <dsp:spPr>
        <a:xfrm>
          <a:off x="2027537" y="977739"/>
          <a:ext cx="195394" cy="732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2728"/>
              </a:lnTo>
              <a:lnTo>
                <a:pt x="195394" y="73272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10CFE-4EA9-4F4B-8B64-4EE8FA987EEF}">
      <dsp:nvSpPr>
        <dsp:cNvPr id="0" name=""/>
        <dsp:cNvSpPr/>
      </dsp:nvSpPr>
      <dsp:spPr>
        <a:xfrm>
          <a:off x="2222931" y="1221982"/>
          <a:ext cx="1563155" cy="976971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chemeClr val="bg1"/>
              </a:solidFill>
            </a:rPr>
            <a:t>Sistema General de Indicadores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chemeClr val="bg1"/>
              </a:solidFill>
            </a:rPr>
            <a:t>(SGI)</a:t>
          </a:r>
          <a:endParaRPr lang="es-AR" sz="1400" kern="1200" dirty="0">
            <a:solidFill>
              <a:schemeClr val="bg1"/>
            </a:solidFill>
          </a:endParaRPr>
        </a:p>
      </dsp:txBody>
      <dsp:txXfrm>
        <a:off x="2251546" y="1250597"/>
        <a:ext cx="1505925" cy="919741"/>
      </dsp:txXfrm>
    </dsp:sp>
    <dsp:sp modelId="{253E5970-3D4D-454B-BBE1-ACD4AE1C0619}">
      <dsp:nvSpPr>
        <dsp:cNvPr id="0" name=""/>
        <dsp:cNvSpPr/>
      </dsp:nvSpPr>
      <dsp:spPr>
        <a:xfrm>
          <a:off x="2027537" y="977739"/>
          <a:ext cx="195394" cy="1953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3943"/>
              </a:lnTo>
              <a:lnTo>
                <a:pt x="195394" y="1953943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07602-E438-4FFB-BF38-3AD6B010C7C8}">
      <dsp:nvSpPr>
        <dsp:cNvPr id="0" name=""/>
        <dsp:cNvSpPr/>
      </dsp:nvSpPr>
      <dsp:spPr>
        <a:xfrm>
          <a:off x="2222931" y="2443197"/>
          <a:ext cx="1563155" cy="976971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chemeClr val="bg1"/>
              </a:solidFill>
            </a:rPr>
            <a:t>Sistema de Monitoreo y Alertas</a:t>
          </a:r>
          <a:endParaRPr lang="es-AR" sz="1600" kern="1200" dirty="0" smtClean="0">
            <a:solidFill>
              <a:schemeClr val="bg1"/>
            </a:solidFill>
          </a:endParaRP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chemeClr val="bg1"/>
              </a:solidFill>
            </a:rPr>
            <a:t>(SMA)</a:t>
          </a:r>
          <a:endParaRPr lang="es-AR" sz="1400" kern="1200" dirty="0">
            <a:solidFill>
              <a:schemeClr val="bg1"/>
            </a:solidFill>
          </a:endParaRPr>
        </a:p>
      </dsp:txBody>
      <dsp:txXfrm>
        <a:off x="2251546" y="2471812"/>
        <a:ext cx="1505925" cy="919741"/>
      </dsp:txXfrm>
    </dsp:sp>
    <dsp:sp modelId="{420E181C-170C-45A9-BD59-6D5BDB899204}">
      <dsp:nvSpPr>
        <dsp:cNvPr id="0" name=""/>
        <dsp:cNvSpPr/>
      </dsp:nvSpPr>
      <dsp:spPr>
        <a:xfrm>
          <a:off x="2027537" y="977739"/>
          <a:ext cx="195394" cy="3175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5158"/>
              </a:lnTo>
              <a:lnTo>
                <a:pt x="195394" y="317515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E51F5D-3D14-4D19-BD76-C9A607348533}">
      <dsp:nvSpPr>
        <dsp:cNvPr id="0" name=""/>
        <dsp:cNvSpPr/>
      </dsp:nvSpPr>
      <dsp:spPr>
        <a:xfrm>
          <a:off x="2222931" y="3664412"/>
          <a:ext cx="1563155" cy="976971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chemeClr val="bg1"/>
              </a:solidFill>
            </a:rPr>
            <a:t>Sistema de CCTV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chemeClr val="bg1"/>
              </a:solidFill>
            </a:rPr>
            <a:t>(SCCTV)</a:t>
          </a:r>
          <a:endParaRPr lang="es-AR" sz="1400" kern="1200" dirty="0">
            <a:solidFill>
              <a:schemeClr val="bg1"/>
            </a:solidFill>
          </a:endParaRPr>
        </a:p>
      </dsp:txBody>
      <dsp:txXfrm>
        <a:off x="2251546" y="3693027"/>
        <a:ext cx="1505925" cy="919741"/>
      </dsp:txXfrm>
    </dsp:sp>
    <dsp:sp modelId="{6E1B6E9A-1DAE-47AB-8778-313D67A3E910}">
      <dsp:nvSpPr>
        <dsp:cNvPr id="0" name=""/>
        <dsp:cNvSpPr/>
      </dsp:nvSpPr>
      <dsp:spPr>
        <a:xfrm>
          <a:off x="4274573" y="767"/>
          <a:ext cx="1953943" cy="976971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-3670562"/>
              <a:satOff val="16196"/>
              <a:lumOff val="-2745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Stack de Planificación</a:t>
          </a:r>
        </a:p>
      </dsp:txBody>
      <dsp:txXfrm>
        <a:off x="4303188" y="29382"/>
        <a:ext cx="1896713" cy="919741"/>
      </dsp:txXfrm>
    </dsp:sp>
    <dsp:sp modelId="{485E1B2C-9EB0-4FA8-A0BE-0BD4535F3A14}">
      <dsp:nvSpPr>
        <dsp:cNvPr id="0" name=""/>
        <dsp:cNvSpPr/>
      </dsp:nvSpPr>
      <dsp:spPr>
        <a:xfrm>
          <a:off x="4469967" y="977739"/>
          <a:ext cx="195394" cy="732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2728"/>
              </a:lnTo>
              <a:lnTo>
                <a:pt x="195394" y="73272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728F67-B195-486C-BD56-5352F57EFAB5}">
      <dsp:nvSpPr>
        <dsp:cNvPr id="0" name=""/>
        <dsp:cNvSpPr/>
      </dsp:nvSpPr>
      <dsp:spPr>
        <a:xfrm>
          <a:off x="4665361" y="1221982"/>
          <a:ext cx="1563155" cy="976971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chemeClr val="bg1"/>
              </a:solidFill>
            </a:rPr>
            <a:t>Sistema de Gestión de Activos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chemeClr val="bg1"/>
              </a:solidFill>
            </a:rPr>
            <a:t>(SGA)</a:t>
          </a:r>
          <a:endParaRPr lang="es-AR" sz="1400" kern="1200" dirty="0">
            <a:solidFill>
              <a:schemeClr val="bg1"/>
            </a:solidFill>
          </a:endParaRPr>
        </a:p>
      </dsp:txBody>
      <dsp:txXfrm>
        <a:off x="4693976" y="1250597"/>
        <a:ext cx="1505925" cy="919741"/>
      </dsp:txXfrm>
    </dsp:sp>
    <dsp:sp modelId="{4526531D-CE81-48AD-B8A0-A8007CFF800E}">
      <dsp:nvSpPr>
        <dsp:cNvPr id="0" name=""/>
        <dsp:cNvSpPr/>
      </dsp:nvSpPr>
      <dsp:spPr>
        <a:xfrm>
          <a:off x="4469967" y="977739"/>
          <a:ext cx="195394" cy="1994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4747"/>
              </a:lnTo>
              <a:lnTo>
                <a:pt x="195394" y="1994747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7BB9B6-9644-423C-8294-61186AAC0E06}">
      <dsp:nvSpPr>
        <dsp:cNvPr id="0" name=""/>
        <dsp:cNvSpPr/>
      </dsp:nvSpPr>
      <dsp:spPr>
        <a:xfrm>
          <a:off x="4665361" y="2443197"/>
          <a:ext cx="1563155" cy="105857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chemeClr val="bg1"/>
              </a:solidFill>
            </a:rPr>
            <a:t>Sistema de Administración de Procesos de Negocio</a:t>
          </a:r>
        </a:p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>
              <a:solidFill>
                <a:schemeClr val="bg1"/>
              </a:solidFill>
            </a:rPr>
            <a:t>(SAPN)</a:t>
          </a:r>
          <a:endParaRPr lang="es-AR" sz="1200" kern="1200" dirty="0">
            <a:solidFill>
              <a:schemeClr val="bg1"/>
            </a:solidFill>
          </a:endParaRPr>
        </a:p>
      </dsp:txBody>
      <dsp:txXfrm>
        <a:off x="4696366" y="2474202"/>
        <a:ext cx="1501145" cy="996568"/>
      </dsp:txXfrm>
    </dsp:sp>
    <dsp:sp modelId="{C2F6997A-59EF-4984-B1B0-A1A6999BEF19}">
      <dsp:nvSpPr>
        <dsp:cNvPr id="0" name=""/>
        <dsp:cNvSpPr/>
      </dsp:nvSpPr>
      <dsp:spPr>
        <a:xfrm>
          <a:off x="4469967" y="977739"/>
          <a:ext cx="195394" cy="32567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56765"/>
              </a:lnTo>
              <a:lnTo>
                <a:pt x="195394" y="3256765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18CA63-AE5C-4E17-899F-4823D95233B2}">
      <dsp:nvSpPr>
        <dsp:cNvPr id="0" name=""/>
        <dsp:cNvSpPr/>
      </dsp:nvSpPr>
      <dsp:spPr>
        <a:xfrm>
          <a:off x="4665361" y="3746019"/>
          <a:ext cx="1563155" cy="976971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chemeClr val="bg1"/>
              </a:solidFill>
            </a:rPr>
            <a:t>Sistema de Interacción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chemeClr val="bg1"/>
              </a:solidFill>
            </a:rPr>
            <a:t>(SI)</a:t>
          </a:r>
          <a:endParaRPr lang="es-AR" sz="1400" kern="1200" dirty="0">
            <a:solidFill>
              <a:schemeClr val="bg1"/>
            </a:solidFill>
          </a:endParaRPr>
        </a:p>
      </dsp:txBody>
      <dsp:txXfrm>
        <a:off x="4693976" y="3774634"/>
        <a:ext cx="1505925" cy="919741"/>
      </dsp:txXfrm>
    </dsp:sp>
    <dsp:sp modelId="{97C4A854-D021-4A42-B586-8868A5503010}">
      <dsp:nvSpPr>
        <dsp:cNvPr id="0" name=""/>
        <dsp:cNvSpPr/>
      </dsp:nvSpPr>
      <dsp:spPr>
        <a:xfrm>
          <a:off x="6717002" y="767"/>
          <a:ext cx="1953943" cy="976971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-7341125"/>
              <a:satOff val="32393"/>
              <a:lumOff val="-549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Stack de Infraestructura</a:t>
          </a:r>
        </a:p>
      </dsp:txBody>
      <dsp:txXfrm>
        <a:off x="6745617" y="29382"/>
        <a:ext cx="1896713" cy="919741"/>
      </dsp:txXfrm>
    </dsp:sp>
    <dsp:sp modelId="{BCECB9BF-4ED2-41FF-9905-5458482868FC}">
      <dsp:nvSpPr>
        <dsp:cNvPr id="0" name=""/>
        <dsp:cNvSpPr/>
      </dsp:nvSpPr>
      <dsp:spPr>
        <a:xfrm>
          <a:off x="6912397" y="977739"/>
          <a:ext cx="195394" cy="732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2728"/>
              </a:lnTo>
              <a:lnTo>
                <a:pt x="195394" y="73272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038B99-ABF6-433D-B30F-009975A58CCF}">
      <dsp:nvSpPr>
        <dsp:cNvPr id="0" name=""/>
        <dsp:cNvSpPr/>
      </dsp:nvSpPr>
      <dsp:spPr>
        <a:xfrm>
          <a:off x="7107791" y="1221982"/>
          <a:ext cx="1563155" cy="976971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chemeClr val="bg1"/>
              </a:solidFill>
            </a:rPr>
            <a:t>Sistema de Iluminación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chemeClr val="bg1"/>
              </a:solidFill>
            </a:rPr>
            <a:t>(SIL)</a:t>
          </a:r>
          <a:endParaRPr lang="es-AR" sz="1400" kern="1200" dirty="0">
            <a:solidFill>
              <a:schemeClr val="bg1"/>
            </a:solidFill>
          </a:endParaRPr>
        </a:p>
      </dsp:txBody>
      <dsp:txXfrm>
        <a:off x="7136406" y="1250597"/>
        <a:ext cx="1505925" cy="919741"/>
      </dsp:txXfrm>
    </dsp:sp>
    <dsp:sp modelId="{5676A610-8577-48CC-A965-471A98A59513}">
      <dsp:nvSpPr>
        <dsp:cNvPr id="0" name=""/>
        <dsp:cNvSpPr/>
      </dsp:nvSpPr>
      <dsp:spPr>
        <a:xfrm>
          <a:off x="6912397" y="977739"/>
          <a:ext cx="195394" cy="1953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3943"/>
              </a:lnTo>
              <a:lnTo>
                <a:pt x="195394" y="1953943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0E0A05-D3B1-4B55-81D7-B85BF16CD431}">
      <dsp:nvSpPr>
        <dsp:cNvPr id="0" name=""/>
        <dsp:cNvSpPr/>
      </dsp:nvSpPr>
      <dsp:spPr>
        <a:xfrm>
          <a:off x="7107791" y="2443197"/>
          <a:ext cx="1563155" cy="976971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chemeClr val="bg1"/>
              </a:solidFill>
            </a:rPr>
            <a:t>Sistema de Obra</a:t>
          </a:r>
          <a:endParaRPr lang="es-ES" sz="1400" kern="1200" dirty="0" smtClean="0">
            <a:solidFill>
              <a:schemeClr val="bg1"/>
            </a:solidFill>
          </a:endParaRP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>
              <a:solidFill>
                <a:schemeClr val="bg1"/>
              </a:solidFill>
            </a:rPr>
            <a:t>(SOB)</a:t>
          </a:r>
          <a:endParaRPr lang="es-AR" sz="1200" kern="1200" dirty="0">
            <a:solidFill>
              <a:schemeClr val="bg1"/>
            </a:solidFill>
          </a:endParaRPr>
        </a:p>
      </dsp:txBody>
      <dsp:txXfrm>
        <a:off x="7136406" y="2471812"/>
        <a:ext cx="1505925" cy="919741"/>
      </dsp:txXfrm>
    </dsp:sp>
    <dsp:sp modelId="{50EB903F-0707-48C7-8135-465C36F055A0}">
      <dsp:nvSpPr>
        <dsp:cNvPr id="0" name=""/>
        <dsp:cNvSpPr/>
      </dsp:nvSpPr>
      <dsp:spPr>
        <a:xfrm>
          <a:off x="6912397" y="977739"/>
          <a:ext cx="195394" cy="3175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5158"/>
              </a:lnTo>
              <a:lnTo>
                <a:pt x="195394" y="317515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8D70E-157F-4739-8A2E-CCF829EF28FE}">
      <dsp:nvSpPr>
        <dsp:cNvPr id="0" name=""/>
        <dsp:cNvSpPr/>
      </dsp:nvSpPr>
      <dsp:spPr>
        <a:xfrm>
          <a:off x="7107791" y="3664412"/>
          <a:ext cx="1563155" cy="976971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chemeClr val="bg1"/>
              </a:solidFill>
            </a:rPr>
            <a:t>Sistema de Controles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chemeClr val="bg1"/>
              </a:solidFill>
            </a:rPr>
            <a:t>(SCO)</a:t>
          </a:r>
          <a:endParaRPr lang="es-AR" sz="1400" kern="1200" dirty="0">
            <a:solidFill>
              <a:schemeClr val="bg1"/>
            </a:solidFill>
          </a:endParaRPr>
        </a:p>
      </dsp:txBody>
      <dsp:txXfrm>
        <a:off x="7136406" y="3693027"/>
        <a:ext cx="1505925" cy="9197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7F1E9-6E0F-4774-A37A-0117A7759E5C}" type="datetimeFigureOut">
              <a:rPr lang="es-AR" smtClean="0"/>
              <a:pPr/>
              <a:t>11/04/2016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FCB8C-B1A8-485E-ADE1-733835F9FA9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65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FCB8C-B1A8-485E-ADE1-733835F9FA98}" type="slidenum">
              <a:rPr lang="es-AR" smtClean="0"/>
              <a:pPr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1342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FCB8C-B1A8-485E-ADE1-733835F9FA98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7675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FCB8C-B1A8-485E-ADE1-733835F9FA98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476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11/04/2016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609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11/04/2016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338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11/04/2016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3480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11/04/2016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9137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11/04/2016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039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11/04/2016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1986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11/04/2016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5212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11/04/2016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254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11/04/2016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45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11/04/2016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00707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11/04/2016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120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11/04/2016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59980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11/04/2016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7871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11/04/2016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17052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11/04/2016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13158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E126D87-DDBB-4D58-9F6B-DD663586127E}" type="datetimeFigureOut">
              <a:rPr lang="es-AR" smtClean="0"/>
              <a:pPr/>
              <a:t>11/04/2016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6698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11/04/2016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3774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11/04/2016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41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11/04/2016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89770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11/04/2016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3827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11/04/2016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21192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11/04/2016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287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11/04/2016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79639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11/04/2016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76378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11/04/2016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7163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11/04/2016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64736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11/04/2016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68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11/04/2016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291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11/04/2016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32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11/04/2016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0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11/04/2016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005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11/04/2016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975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11/04/2016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181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126D87-DDBB-4D58-9F6B-DD663586127E}" type="datetimeFigureOut">
              <a:rPr lang="es-AR" smtClean="0"/>
              <a:pPr/>
              <a:t>11/04/2016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833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126D87-DDBB-4D58-9F6B-DD663586127E}" type="datetimeFigureOut">
              <a:rPr lang="es-AR" smtClean="0"/>
              <a:pPr/>
              <a:t>11/04/2016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285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E126D87-DDBB-4D58-9F6B-DD663586127E}" type="datetimeFigureOut">
              <a:rPr lang="es-AR" smtClean="0"/>
              <a:pPr/>
              <a:t>11/04/2016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17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s-ES" dirty="0" smtClean="0"/>
              <a:t>Control y planificación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s-ES" b="1" dirty="0" smtClean="0"/>
              <a:t>Sistema de Gestión de Calidad y Sistematización de Flujo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254553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a. Repositorio Centralizado: Estructura</a:t>
            </a:r>
            <a:endParaRPr lang="es-AR" dirty="0"/>
          </a:p>
        </p:txBody>
      </p:sp>
      <p:graphicFrame>
        <p:nvGraphicFramePr>
          <p:cNvPr id="12" name="Marcador de contenido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35381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018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a. Repositorio </a:t>
            </a:r>
            <a:r>
              <a:rPr lang="es-ES" dirty="0"/>
              <a:t>Centralizado: </a:t>
            </a:r>
            <a:r>
              <a:rPr lang="es-ES" dirty="0" smtClean="0"/>
              <a:t>Flujo de información</a:t>
            </a:r>
            <a:endParaRPr lang="es-AR" dirty="0"/>
          </a:p>
        </p:txBody>
      </p:sp>
      <p:sp>
        <p:nvSpPr>
          <p:cNvPr id="5" name="Disco magnético 4"/>
          <p:cNvSpPr/>
          <p:nvPr/>
        </p:nvSpPr>
        <p:spPr>
          <a:xfrm>
            <a:off x="4951862" y="3193577"/>
            <a:ext cx="1637732" cy="1228298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RC</a:t>
            </a:r>
            <a:endParaRPr lang="es-AR" dirty="0"/>
          </a:p>
        </p:txBody>
      </p:sp>
      <p:sp>
        <p:nvSpPr>
          <p:cNvPr id="6" name="Proceso alternativo 5"/>
          <p:cNvSpPr/>
          <p:nvPr/>
        </p:nvSpPr>
        <p:spPr>
          <a:xfrm>
            <a:off x="7933897" y="2251883"/>
            <a:ext cx="1703695" cy="941694"/>
          </a:xfrm>
          <a:prstGeom prst="flowChartAlternateProcess">
            <a:avLst/>
          </a:prstGeom>
          <a:solidFill>
            <a:srgbClr val="FFC00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Stack Planificación</a:t>
            </a:r>
            <a:endParaRPr lang="es-AR" dirty="0"/>
          </a:p>
        </p:txBody>
      </p:sp>
      <p:sp>
        <p:nvSpPr>
          <p:cNvPr id="7" name="Proceso alternativo 6"/>
          <p:cNvSpPr/>
          <p:nvPr/>
        </p:nvSpPr>
        <p:spPr>
          <a:xfrm>
            <a:off x="1844719" y="2251883"/>
            <a:ext cx="1744642" cy="941694"/>
          </a:xfrm>
          <a:prstGeom prst="flowChartAlternateProcess">
            <a:avLst/>
          </a:prstGeom>
          <a:solidFill>
            <a:srgbClr val="92D05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Stack Infraestructura</a:t>
            </a:r>
            <a:endParaRPr lang="es-AR" dirty="0"/>
          </a:p>
        </p:txBody>
      </p:sp>
      <p:sp>
        <p:nvSpPr>
          <p:cNvPr id="8" name="Proceso alternativo 7"/>
          <p:cNvSpPr/>
          <p:nvPr/>
        </p:nvSpPr>
        <p:spPr>
          <a:xfrm>
            <a:off x="4942763" y="5393142"/>
            <a:ext cx="1637732" cy="941694"/>
          </a:xfrm>
          <a:prstGeom prst="flowChartAlternateProcess">
            <a:avLst/>
          </a:prstGeom>
          <a:solidFill>
            <a:srgbClr val="FF00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Stack Control</a:t>
            </a:r>
            <a:endParaRPr lang="es-AR" dirty="0"/>
          </a:p>
        </p:txBody>
      </p:sp>
      <p:sp>
        <p:nvSpPr>
          <p:cNvPr id="9" name="Flecha derecha 8"/>
          <p:cNvSpPr/>
          <p:nvPr/>
        </p:nvSpPr>
        <p:spPr>
          <a:xfrm rot="9370277">
            <a:off x="6926021" y="3241728"/>
            <a:ext cx="894089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Flecha derecha 9"/>
          <p:cNvSpPr/>
          <p:nvPr/>
        </p:nvSpPr>
        <p:spPr>
          <a:xfrm rot="1710928">
            <a:off x="3650809" y="3299598"/>
            <a:ext cx="894089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Flecha derecha 10"/>
          <p:cNvSpPr/>
          <p:nvPr/>
        </p:nvSpPr>
        <p:spPr>
          <a:xfrm rot="5400000">
            <a:off x="5427220" y="4665192"/>
            <a:ext cx="6870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114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0201" y="177800"/>
            <a:ext cx="11328400" cy="635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b. Stack: Sistemas</a:t>
            </a:r>
            <a:endParaRPr lang="es-AR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929936"/>
              </p:ext>
            </p:extLst>
          </p:nvPr>
        </p:nvGraphicFramePr>
        <p:xfrm>
          <a:off x="838200" y="1690688"/>
          <a:ext cx="10503090" cy="4723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242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 smtClean="0"/>
              <a:t>b. Stack de Control: Sistemas: Módulos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13114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353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 smtClean="0"/>
              <a:t>b. Stack de Planificación: Sistemas: Módulos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03010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796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 smtClean="0"/>
              <a:t>b. Stack de Infraestructura: Sistemas: Módulos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98259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019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c. Sistema </a:t>
            </a:r>
            <a:r>
              <a:rPr lang="es-ES" dirty="0"/>
              <a:t>General de Indicadores</a:t>
            </a:r>
            <a:r>
              <a:rPr lang="es-ES" dirty="0" smtClean="0"/>
              <a:t>: 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2060963"/>
              </p:ext>
            </p:extLst>
          </p:nvPr>
        </p:nvGraphicFramePr>
        <p:xfrm>
          <a:off x="1023938" y="2286000"/>
          <a:ext cx="9720263" cy="3408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General de Indicadores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STC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SGI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el cálculo y muestreo de indicadores de gestión de modo tal que sea posible medir en tiempo real la gestión relacionada con la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Dirección Técnica Operativa.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/>
                        <a:t>Módulo Panel de Control (MPC)</a:t>
                      </a:r>
                      <a:endParaRPr lang="es-AR" sz="1800" dirty="0" smtClean="0"/>
                    </a:p>
                    <a:p>
                      <a:pPr lvl="0" rtl="0"/>
                      <a:r>
                        <a:rPr lang="es-ES" sz="1800" dirty="0" smtClean="0"/>
                        <a:t>Módulo Análisis</a:t>
                      </a:r>
                      <a:r>
                        <a:rPr lang="es-ES" sz="1800" baseline="0" dirty="0" smtClean="0"/>
                        <a:t> </a:t>
                      </a:r>
                      <a:r>
                        <a:rPr lang="es-ES" sz="1800" dirty="0" smtClean="0"/>
                        <a:t>(MA)</a:t>
                      </a:r>
                      <a:endParaRPr lang="es-AR" sz="1800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62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 smtClean="0"/>
              <a:t>c. Sistema </a:t>
            </a:r>
            <a:r>
              <a:rPr lang="es-ES" dirty="0"/>
              <a:t>de Monitoreo y </a:t>
            </a:r>
            <a:r>
              <a:rPr lang="es-ES" dirty="0" smtClean="0"/>
              <a:t>Alertas: 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506936"/>
              </p:ext>
            </p:extLst>
          </p:nvPr>
        </p:nvGraphicFramePr>
        <p:xfrm>
          <a:off x="1023938" y="2286000"/>
          <a:ext cx="9720263" cy="4505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Monitoreo y Alertas</a:t>
                      </a:r>
                      <a:endParaRPr lang="es-A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STC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SMA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proveer un panel de control que permita visualizar en tiempo real el estado de diferentes componentes, a discreción, del edificio inteligente. El mismo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permitirá 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visualización del estado de esos componentes y mostrará alertas cuando los estados se escapen de los valores establecidos, los demás sistemas deben alimentar a este con los estados propios de los componentes. 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AR" sz="1800" dirty="0" smtClean="0"/>
                        <a:t>Módulo Estado Dispositivos (MED)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SIL</a:t>
                      </a:r>
                    </a:p>
                    <a:p>
                      <a:r>
                        <a:rPr lang="es-ES" dirty="0" smtClean="0"/>
                        <a:t>SOB</a:t>
                      </a:r>
                    </a:p>
                    <a:p>
                      <a:r>
                        <a:rPr lang="es-ES" dirty="0" smtClean="0"/>
                        <a:t>SCO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5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c. Sistema </a:t>
            </a:r>
            <a:r>
              <a:rPr lang="es-ES" dirty="0"/>
              <a:t>de </a:t>
            </a:r>
            <a:r>
              <a:rPr lang="es-ES" dirty="0" smtClean="0"/>
              <a:t>CCTV: 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901724"/>
              </p:ext>
            </p:extLst>
          </p:nvPr>
        </p:nvGraphicFramePr>
        <p:xfrm>
          <a:off x="1023938" y="2286000"/>
          <a:ext cx="9720263" cy="3408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CCTV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STC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SCCTV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proveer un panel de control que permita visualizar en tiempo real el estado en formato de video de las diferentes cámaras IP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instaladas en el edificio inteligente.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AR" sz="1800" dirty="0" smtClean="0"/>
                        <a:t>Módulo Cámaras IP</a:t>
                      </a:r>
                      <a:r>
                        <a:rPr lang="es-AR" sz="1800" baseline="0" dirty="0" smtClean="0"/>
                        <a:t> </a:t>
                      </a:r>
                      <a:r>
                        <a:rPr lang="es-ES" sz="1800" dirty="0" smtClean="0"/>
                        <a:t>(MCIP)</a:t>
                      </a:r>
                      <a:endParaRPr lang="es-AR" sz="1800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SMA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09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Sistema de Gestión de Calidad y Sistematización de Flujos de Información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s-ES" sz="1600" dirty="0" smtClean="0"/>
              <a:t>Propuesta</a:t>
            </a:r>
          </a:p>
          <a:p>
            <a:pPr marL="342900" indent="-342900">
              <a:buAutoNum type="arabicPeriod"/>
            </a:pPr>
            <a:r>
              <a:rPr lang="es-ES" sz="1600" dirty="0" smtClean="0"/>
              <a:t>Sistema de Gestión de Calidad</a:t>
            </a:r>
          </a:p>
          <a:p>
            <a:pPr marL="342900" indent="-342900">
              <a:buAutoNum type="arabicPeriod"/>
            </a:pPr>
            <a:r>
              <a:rPr lang="es-ES" sz="1600" dirty="0" smtClean="0"/>
              <a:t>Sistematización de Flujos de Información</a:t>
            </a:r>
          </a:p>
          <a:p>
            <a:pPr marL="342900" indent="-342900">
              <a:buAutoNum type="arabicPeriod"/>
            </a:pPr>
            <a:r>
              <a:rPr lang="es-ES" sz="1600" dirty="0" smtClean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216637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30624"/>
            <a:ext cx="9720072" cy="1499616"/>
          </a:xfrm>
        </p:spPr>
        <p:txBody>
          <a:bodyPr/>
          <a:lstStyle/>
          <a:p>
            <a:r>
              <a:rPr lang="es-ES" dirty="0" smtClean="0"/>
              <a:t>c. Sistema de Gestión de Activos: 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845993"/>
              </p:ext>
            </p:extLst>
          </p:nvPr>
        </p:nvGraphicFramePr>
        <p:xfrm>
          <a:off x="1023938" y="2286000"/>
          <a:ext cx="9720263" cy="3683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Sistema de Gestión de Activos 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STP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SGA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gestionar todos los bienes del edificio inteligente, identificándose unívocamente, jerarquizándolos, ubicándolos espacialmente para su posterior mantenimiento. Este sistema será la interface que permitirá llenar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repositorio central que alimentara a los demás sistemas.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800" dirty="0" smtClean="0"/>
                        <a:t>Módulo Consuman (MCONSU)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800" dirty="0" smtClean="0"/>
                        <a:t>Módulo Stock (MSTOCK)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3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c. Sistema </a:t>
            </a:r>
            <a:r>
              <a:rPr lang="es-ES" dirty="0"/>
              <a:t>de Administración de Procesos </a:t>
            </a:r>
            <a:r>
              <a:rPr lang="es-ES" dirty="0" smtClean="0"/>
              <a:t>de Negocio: 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2069703"/>
              </p:ext>
            </p:extLst>
          </p:nvPr>
        </p:nvGraphicFramePr>
        <p:xfrm>
          <a:off x="1023938" y="2286000"/>
          <a:ext cx="9720263" cy="3413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dirty="0" smtClean="0"/>
                        <a:t>Sistema de Administración de Procesos de Negocio</a:t>
                      </a:r>
                      <a:endParaRPr lang="es-AR" sz="1800" dirty="0" smtClean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STP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SAPN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gestionar todos los procesos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negocio relacionados con los bienes y procesos del edificio inteligente. Estos incluyen desde las ordenes de pedido de mercadería, administración de llaves hasta administración y aprobaciones de pedidos de tarjetas magnéticas entre otros a definir.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AR" sz="1800" dirty="0" smtClean="0"/>
                        <a:t>Módulo Procesos de Negocio </a:t>
                      </a:r>
                      <a:r>
                        <a:rPr lang="es-AR" sz="1600" dirty="0" smtClean="0"/>
                        <a:t>(MBPM)</a:t>
                      </a:r>
                      <a:endParaRPr lang="es-AR" sz="1600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86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c. Sistema </a:t>
            </a:r>
            <a:r>
              <a:rPr lang="es-ES" dirty="0"/>
              <a:t>de </a:t>
            </a:r>
            <a:r>
              <a:rPr lang="es-ES" dirty="0" smtClean="0"/>
              <a:t>Interacción</a:t>
            </a:r>
            <a:r>
              <a:rPr lang="es-AR" sz="4000" dirty="0" smtClean="0"/>
              <a:t>: </a:t>
            </a:r>
            <a:r>
              <a:rPr lang="es-ES" dirty="0" smtClean="0"/>
              <a:t>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671596"/>
              </p:ext>
            </p:extLst>
          </p:nvPr>
        </p:nvGraphicFramePr>
        <p:xfrm>
          <a:off x="1023938" y="2286000"/>
          <a:ext cx="9720263" cy="3139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dirty="0" smtClean="0"/>
                        <a:t>Sistema de Interacción </a:t>
                      </a:r>
                      <a:endParaRPr lang="es-AR" sz="1800" dirty="0" smtClean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STP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gestionar todos eventos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relacionados con el edificio inteligente de modo tal que se pueda determinar las tareas y acciones a realizar ante la ejecución de un evento.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/>
                        <a:t>Módulo Eventos</a:t>
                      </a:r>
                      <a:r>
                        <a:rPr lang="es-ES" sz="1800" baseline="0" dirty="0" smtClean="0"/>
                        <a:t> </a:t>
                      </a:r>
                      <a:r>
                        <a:rPr lang="es-ES" sz="1600" dirty="0" smtClean="0"/>
                        <a:t>(MEV)</a:t>
                      </a:r>
                      <a:endParaRPr lang="es-AR" sz="1800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34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s-ES" dirty="0" smtClean="0"/>
              <a:t>c. Sistema </a:t>
            </a:r>
            <a:r>
              <a:rPr lang="es-ES" dirty="0"/>
              <a:t>de Iluminación</a:t>
            </a:r>
            <a:r>
              <a:rPr lang="es-AR" sz="4000" dirty="0" smtClean="0"/>
              <a:t>: </a:t>
            </a:r>
            <a:r>
              <a:rPr lang="es-ES" dirty="0" smtClean="0"/>
              <a:t>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597735"/>
              </p:ext>
            </p:extLst>
          </p:nvPr>
        </p:nvGraphicFramePr>
        <p:xfrm>
          <a:off x="838200" y="1325563"/>
          <a:ext cx="10515600" cy="5323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5818"/>
                <a:gridCol w="871978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Iluminación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STI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SIL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administrar todos los componentes automatizados de luminaria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escénica que forman parte del edificio inteligente. El sistema interactuará con los protocolos DMX, Dalí, Phillips, GTD. Entre los componentes se encuentran: Cúpula, Chandelier, Sala de Exposiciones, Iluminación externa de la Ballena, Iluminación escénica de la Ballena, Proyección sobre Ballena, Iluminación de Fachadas, entre otros.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Módulo DMX (MDMX)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Módulo Dalí (MDALI)</a:t>
                      </a:r>
                      <a:endParaRPr lang="es-AR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Módulo Phillips (MPHILLIPS)</a:t>
                      </a:r>
                      <a:endParaRPr lang="es-AR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Módulo GTD (MGTD)</a:t>
                      </a:r>
                      <a:endParaRPr lang="es-A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SGA</a:t>
                      </a:r>
                    </a:p>
                    <a:p>
                      <a:r>
                        <a:rPr lang="es-ES" dirty="0" smtClean="0"/>
                        <a:t>SMA</a:t>
                      </a:r>
                    </a:p>
                    <a:p>
                      <a:r>
                        <a:rPr lang="es-ES" dirty="0" smtClean="0"/>
                        <a:t>SOB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19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c. Sistema </a:t>
            </a:r>
            <a:r>
              <a:rPr lang="es-ES" dirty="0"/>
              <a:t>de Obra</a:t>
            </a:r>
            <a:r>
              <a:rPr lang="es-AR" sz="4000" dirty="0" smtClean="0"/>
              <a:t>: </a:t>
            </a:r>
            <a:r>
              <a:rPr lang="es-ES" dirty="0" smtClean="0"/>
              <a:t>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848414"/>
              </p:ext>
            </p:extLst>
          </p:nvPr>
        </p:nvGraphicFramePr>
        <p:xfrm>
          <a:off x="1023938" y="2286000"/>
          <a:ext cx="9720263" cy="4231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Obra</a:t>
                      </a:r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STI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SOB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administrar todos los componentes automatizados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relacionados con el control eléctrico de luces, toma corrientes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ascensores, chillers, aires acondicionados, entre otros,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forman parte del edificio inteligente. El sistema interactuará con los protocolos BMS, DMX.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Módulo BMS (MBMS)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SGA</a:t>
                      </a:r>
                    </a:p>
                    <a:p>
                      <a:r>
                        <a:rPr lang="es-ES" dirty="0" smtClean="0"/>
                        <a:t>SMA</a:t>
                      </a:r>
                    </a:p>
                    <a:p>
                      <a:r>
                        <a:rPr lang="es-ES" dirty="0" smtClean="0"/>
                        <a:t>SIL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84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9" y="571569"/>
            <a:ext cx="9720072" cy="1499616"/>
          </a:xfrm>
        </p:spPr>
        <p:txBody>
          <a:bodyPr>
            <a:normAutofit/>
          </a:bodyPr>
          <a:lstStyle/>
          <a:p>
            <a:pPr lvl="0"/>
            <a:r>
              <a:rPr lang="es-ES" dirty="0" smtClean="0"/>
              <a:t>c. Sistema </a:t>
            </a:r>
            <a:r>
              <a:rPr lang="es-ES" dirty="0"/>
              <a:t>de </a:t>
            </a:r>
            <a:r>
              <a:rPr lang="es-ES" dirty="0" smtClean="0"/>
              <a:t>Controles</a:t>
            </a:r>
            <a:r>
              <a:rPr lang="es-AR" sz="4000" dirty="0" smtClean="0"/>
              <a:t>: </a:t>
            </a:r>
            <a:r>
              <a:rPr lang="es-ES" dirty="0" smtClean="0"/>
              <a:t>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808900"/>
              </p:ext>
            </p:extLst>
          </p:nvPr>
        </p:nvGraphicFramePr>
        <p:xfrm>
          <a:off x="1023938" y="2286000"/>
          <a:ext cx="9720263" cy="4500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Obra</a:t>
                      </a:r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STI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SOB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administrar todos los componentes automatizados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relacionados con el control de accesos (visita, empleados y contratistas)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intrusos, incendios y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napas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entre otros,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forman parte del edificio inteligente.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dirty="0" smtClean="0"/>
                        <a:t>Módulo Accesos (MACC)</a:t>
                      </a:r>
                      <a:endParaRPr lang="es-AR" dirty="0" smtClean="0"/>
                    </a:p>
                    <a:p>
                      <a:pPr lvl="0" rtl="0"/>
                      <a:r>
                        <a:rPr lang="es-ES" dirty="0" smtClean="0"/>
                        <a:t>Módulo Intrusión (MINT)</a:t>
                      </a:r>
                      <a:endParaRPr lang="es-AR" dirty="0" smtClean="0"/>
                    </a:p>
                    <a:p>
                      <a:pPr lvl="0" rtl="0"/>
                      <a:r>
                        <a:rPr lang="es-ES" dirty="0" smtClean="0"/>
                        <a:t>Módulo Incendios (MINC)</a:t>
                      </a:r>
                      <a:endParaRPr lang="es-AR" dirty="0" smtClean="0"/>
                    </a:p>
                    <a:p>
                      <a:pPr lvl="0" rtl="0"/>
                      <a:r>
                        <a:rPr lang="es-ES" dirty="0" smtClean="0"/>
                        <a:t>Módulo Freático (MF)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SGA</a:t>
                      </a:r>
                    </a:p>
                    <a:p>
                      <a:r>
                        <a:rPr lang="es-ES" dirty="0" smtClean="0"/>
                        <a:t>SMA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21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4. Plan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pPr marL="342900" indent="-342900">
              <a:buAutoNum type="alphaUcPeriod"/>
            </a:pPr>
            <a:r>
              <a:rPr lang="es-ES" dirty="0" smtClean="0"/>
              <a:t>Hitos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516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1. propuesta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AutoNum type="alphaUcPeriod"/>
            </a:pPr>
            <a:r>
              <a:rPr lang="es-ES" dirty="0" smtClean="0"/>
              <a:t>Objetivo</a:t>
            </a:r>
          </a:p>
          <a:p>
            <a:pPr marL="342900" indent="-342900">
              <a:buAutoNum type="alphaUcPeriod"/>
            </a:pPr>
            <a:r>
              <a:rPr lang="es-ES" dirty="0" smtClean="0"/>
              <a:t>Requerimientos</a:t>
            </a:r>
            <a:endParaRPr lang="es-ES" dirty="0"/>
          </a:p>
          <a:p>
            <a:pPr marL="342900" indent="-342900">
              <a:buAutoNum type="alphaUcPeriod"/>
            </a:pPr>
            <a:r>
              <a:rPr lang="es-ES" dirty="0" smtClean="0"/>
              <a:t>Tareas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946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A. Objetivo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¿</a:t>
            </a:r>
            <a:r>
              <a:rPr lang="es-AR" dirty="0" err="1" smtClean="0"/>
              <a:t>Cúal</a:t>
            </a:r>
            <a:r>
              <a:rPr lang="es-AR" dirty="0" smtClean="0"/>
              <a:t> es? – Se trata </a:t>
            </a:r>
            <a:r>
              <a:rPr lang="es-AR" dirty="0"/>
              <a:t>de dar </a:t>
            </a:r>
            <a:r>
              <a:rPr lang="es-AR" u="sng" dirty="0"/>
              <a:t>formato uniforme</a:t>
            </a:r>
            <a:r>
              <a:rPr lang="es-AR" dirty="0"/>
              <a:t> a </a:t>
            </a:r>
            <a:r>
              <a:rPr lang="es-AR" dirty="0" smtClean="0"/>
              <a:t>los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Procesos</a:t>
            </a:r>
            <a:r>
              <a:rPr lang="es-A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y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lujos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información</a:t>
            </a:r>
            <a:r>
              <a:rPr lang="es-AR" dirty="0"/>
              <a:t>. </a:t>
            </a:r>
          </a:p>
          <a:p>
            <a:r>
              <a:rPr lang="es-AR" dirty="0" smtClean="0"/>
              <a:t>¿</a:t>
            </a:r>
            <a:r>
              <a:rPr lang="es-AR" dirty="0"/>
              <a:t>Para </a:t>
            </a:r>
            <a:r>
              <a:rPr lang="es-AR" dirty="0" smtClean="0"/>
              <a:t>qué? – Para </a:t>
            </a:r>
            <a:r>
              <a:rPr lang="es-AR" u="sng" dirty="0"/>
              <a:t>estandarizar</a:t>
            </a:r>
            <a:r>
              <a:rPr lang="es-AR" dirty="0"/>
              <a:t> los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Indicadores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Gestión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y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Control</a:t>
            </a:r>
            <a:r>
              <a:rPr lang="es-AR" dirty="0" smtClean="0"/>
              <a:t> de modo tal que </a:t>
            </a:r>
            <a:r>
              <a:rPr lang="es-AR" dirty="0"/>
              <a:t>permitan analizar y </a:t>
            </a:r>
            <a:r>
              <a:rPr lang="es-AR" dirty="0" smtClean="0"/>
              <a:t>tomar decisiones </a:t>
            </a:r>
            <a:r>
              <a:rPr lang="es-AR" dirty="0"/>
              <a:t>estratégicas sobre reportes objetivos.</a:t>
            </a:r>
          </a:p>
          <a:p>
            <a:r>
              <a:rPr lang="es-AR" dirty="0"/>
              <a:t>¿Por </a:t>
            </a:r>
            <a:r>
              <a:rPr lang="es-AR" dirty="0" smtClean="0"/>
              <a:t>qué? – El </a:t>
            </a:r>
            <a:r>
              <a:rPr lang="es-AR" dirty="0"/>
              <a:t>propósito es </a:t>
            </a:r>
            <a:r>
              <a:rPr lang="es-AR" u="sng" dirty="0"/>
              <a:t>asegurar</a:t>
            </a:r>
            <a:r>
              <a:rPr lang="es-AR" dirty="0"/>
              <a:t> el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Funcionamiento Eficaz</a:t>
            </a:r>
            <a:r>
              <a:rPr lang="es-AR" dirty="0" smtClean="0"/>
              <a:t> del CCK </a:t>
            </a:r>
            <a:r>
              <a:rPr lang="es-AR" dirty="0"/>
              <a:t>sobre la base de la mejora continua.</a:t>
            </a:r>
          </a:p>
          <a:p>
            <a:r>
              <a:rPr lang="es-AR" dirty="0"/>
              <a:t>¿</a:t>
            </a:r>
            <a:r>
              <a:rPr lang="es-AR" dirty="0" smtClean="0"/>
              <a:t>Cómo? – A </a:t>
            </a:r>
            <a:r>
              <a:rPr lang="es-AR" dirty="0"/>
              <a:t>través </a:t>
            </a:r>
            <a:r>
              <a:rPr lang="es-AR" dirty="0" smtClean="0"/>
              <a:t>de 2 ejes:</a:t>
            </a:r>
            <a:endParaRPr lang="es-AR" dirty="0"/>
          </a:p>
          <a:p>
            <a:pPr lvl="1"/>
            <a:r>
              <a:rPr lang="es-AR" dirty="0"/>
              <a:t>La definición y mantenimiento de un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Sistema Gestión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de Calidad </a:t>
            </a:r>
            <a:r>
              <a:rPr lang="es-AR" dirty="0"/>
              <a:t>(basado en normas de calidad ISO9001) y todos los procesos vinculados a su área de control.</a:t>
            </a:r>
          </a:p>
          <a:p>
            <a:pPr lvl="1"/>
            <a:r>
              <a:rPr lang="es-AR" dirty="0"/>
              <a:t>La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Sistematización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Flujos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Información</a:t>
            </a:r>
            <a:r>
              <a:rPr lang="es-AR" dirty="0"/>
              <a:t> </a:t>
            </a:r>
            <a:r>
              <a:rPr lang="es-AR" dirty="0" smtClean="0"/>
              <a:t>para el </a:t>
            </a:r>
            <a:r>
              <a:rPr lang="es-AR" dirty="0"/>
              <a:t>análisis de datos, la emisión de reportes y el control de sistemas de infraestructura.</a:t>
            </a:r>
          </a:p>
        </p:txBody>
      </p:sp>
    </p:spTree>
    <p:extLst>
      <p:ext uri="{BB962C8B-B14F-4D97-AF65-F5344CB8AC3E}">
        <p14:creationId xmlns:p14="http://schemas.microsoft.com/office/powerpoint/2010/main" val="157762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B. Requerimientos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1" dirty="0" smtClean="0"/>
              <a:t>Sistema de Gestión </a:t>
            </a:r>
            <a:r>
              <a:rPr lang="es-AR" b="1" dirty="0"/>
              <a:t>de </a:t>
            </a:r>
            <a:r>
              <a:rPr lang="es-AR" b="1" dirty="0" smtClean="0"/>
              <a:t>Calidad</a:t>
            </a:r>
          </a:p>
          <a:p>
            <a:endParaRPr lang="es-AR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Definir el alcance de aplicación del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Manual 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Calidad</a:t>
            </a:r>
            <a:r>
              <a:rPr lang="es-AR" dirty="0" smtClean="0"/>
              <a:t>.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Asignar un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Equipo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Trabajo</a:t>
            </a:r>
            <a:r>
              <a:rPr lang="es-AR" dirty="0" smtClean="0"/>
              <a:t> </a:t>
            </a:r>
            <a:r>
              <a:rPr lang="es-AR" dirty="0"/>
              <a:t>(Especialista en Calidad + Responsables de Áreas</a:t>
            </a:r>
            <a:r>
              <a:rPr lang="es-AR" dirty="0" smtClean="0"/>
              <a:t>).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Capacitar según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Norma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ISO9001</a:t>
            </a:r>
            <a:r>
              <a:rPr lang="es-AR" dirty="0"/>
              <a:t> actualización Revisión de la Dic/Norma 2015 al </a:t>
            </a:r>
            <a:r>
              <a:rPr lang="es-AR" dirty="0" smtClean="0"/>
              <a:t>equipo. 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Identificar los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Interlocutores</a:t>
            </a:r>
            <a:r>
              <a:rPr lang="es-AR" dirty="0"/>
              <a:t> </a:t>
            </a:r>
            <a:r>
              <a:rPr lang="es-AR" dirty="0" smtClean="0"/>
              <a:t>válidos </a:t>
            </a:r>
            <a:r>
              <a:rPr lang="es-AR" dirty="0"/>
              <a:t>que garanticen la participación activa y responsable de todas las áreas.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Concientización y capacitación de toda la organización sobre la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Metodología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Trabajo Estandarizada</a:t>
            </a:r>
            <a:r>
              <a:rPr lang="es-A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Designar un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epresentante</a:t>
            </a:r>
            <a:r>
              <a:rPr lang="es-AR" dirty="0" smtClean="0"/>
              <a:t> </a:t>
            </a:r>
            <a:r>
              <a:rPr lang="es-AR" dirty="0"/>
              <a:t>por la </a:t>
            </a:r>
            <a:r>
              <a:rPr lang="es-AR" dirty="0" smtClean="0"/>
              <a:t>Dirección.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Designar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Auditor</a:t>
            </a:r>
            <a:r>
              <a:rPr lang="es-AR" dirty="0"/>
              <a:t> Líder para llevar adelante las Auditorias </a:t>
            </a:r>
            <a:r>
              <a:rPr lang="es-AR" dirty="0" smtClean="0"/>
              <a:t>Externas.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Asignar un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Grupo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Calidad </a:t>
            </a:r>
            <a:r>
              <a:rPr lang="es-AR" dirty="0"/>
              <a:t>para el  mantenimiento del Sistema de </a:t>
            </a:r>
            <a:r>
              <a:rPr lang="es-AR" dirty="0" smtClean="0"/>
              <a:t>Gestión de Calidad </a:t>
            </a:r>
            <a:r>
              <a:rPr lang="es-AR" dirty="0"/>
              <a:t>de la Dirección Técnica </a:t>
            </a:r>
            <a:r>
              <a:rPr lang="es-AR" dirty="0" smtClean="0"/>
              <a:t>Operativa.</a:t>
            </a:r>
            <a:endParaRPr lang="es-AR" dirty="0"/>
          </a:p>
          <a:p>
            <a:endParaRPr lang="es-AR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AR" b="1" dirty="0"/>
              <a:t>Sistematización de </a:t>
            </a:r>
            <a:r>
              <a:rPr lang="es-AR" b="1" dirty="0" smtClean="0"/>
              <a:t>Flujos </a:t>
            </a:r>
            <a:r>
              <a:rPr lang="es-AR" b="1" dirty="0"/>
              <a:t>de I</a:t>
            </a:r>
            <a:r>
              <a:rPr lang="es-AR" b="1" dirty="0" smtClean="0"/>
              <a:t>nformación</a:t>
            </a:r>
            <a:endParaRPr lang="es-AR" b="1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sz="1200" dirty="0"/>
              <a:t>Definir el </a:t>
            </a:r>
            <a:r>
              <a:rPr lang="es-AR" sz="1200" dirty="0" smtClean="0"/>
              <a:t>alcance de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Sistemas y Módulos</a:t>
            </a:r>
            <a:r>
              <a:rPr lang="es-AR" sz="1200" dirty="0" smtClean="0"/>
              <a:t>.</a:t>
            </a:r>
            <a:endParaRPr lang="es-A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200" dirty="0" smtClean="0"/>
              <a:t>Definir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Servidores</a:t>
            </a:r>
            <a:r>
              <a:rPr lang="es-AR" sz="1200" dirty="0" smtClean="0"/>
              <a:t> </a:t>
            </a:r>
            <a:r>
              <a:rPr lang="es-AR" sz="1200" dirty="0"/>
              <a:t>que </a:t>
            </a:r>
            <a:r>
              <a:rPr lang="es-AR" sz="1200" dirty="0" smtClean="0"/>
              <a:t>soporten </a:t>
            </a:r>
            <a:r>
              <a:rPr lang="es-AR" sz="1200" dirty="0"/>
              <a:t>los </a:t>
            </a:r>
            <a:r>
              <a:rPr lang="es-AR" sz="1200" dirty="0" smtClean="0"/>
              <a:t>sistemas.</a:t>
            </a:r>
            <a:endParaRPr lang="es-A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200" dirty="0"/>
              <a:t>Asignar un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Equipo </a:t>
            </a:r>
            <a:r>
              <a:rPr lang="es-AR" sz="1200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Lideres </a:t>
            </a:r>
            <a:r>
              <a:rPr lang="es-AR" sz="1200" dirty="0" smtClean="0"/>
              <a:t>(Project </a:t>
            </a:r>
            <a:r>
              <a:rPr lang="es-AR" sz="1200" dirty="0"/>
              <a:t>Manager, Data Manager, Líder Técnico</a:t>
            </a:r>
            <a:r>
              <a:rPr lang="es-AR" sz="1200" dirty="0" smtClean="0"/>
              <a:t>).</a:t>
            </a:r>
            <a:endParaRPr lang="es-A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200" dirty="0"/>
              <a:t>Identificar los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Interlocutores</a:t>
            </a:r>
            <a:r>
              <a:rPr lang="es-AR" sz="1200" dirty="0" smtClean="0"/>
              <a:t> </a:t>
            </a:r>
            <a:r>
              <a:rPr lang="es-AR" sz="1200" dirty="0"/>
              <a:t>validos que garanticen la participación activa y responsable de todas las áreas.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sz="1200" dirty="0"/>
              <a:t>Definir un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Equipo de </a:t>
            </a:r>
            <a:r>
              <a:rPr lang="es-AR" sz="1200" b="1" dirty="0">
                <a:solidFill>
                  <a:schemeClr val="accent2">
                    <a:lumMod val="75000"/>
                  </a:schemeClr>
                </a:solidFill>
              </a:rPr>
              <a:t>Desarrollo y Soporte </a:t>
            </a:r>
            <a:r>
              <a:rPr lang="es-AR" sz="1200" dirty="0"/>
              <a:t>de sistemas (interno o externo</a:t>
            </a:r>
            <a:r>
              <a:rPr lang="es-AR" sz="1200" dirty="0" smtClean="0"/>
              <a:t>).</a:t>
            </a:r>
            <a:endParaRPr lang="es-A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200" dirty="0"/>
              <a:t>Definir </a:t>
            </a:r>
            <a:r>
              <a:rPr lang="es-AR" sz="1200" b="1" dirty="0">
                <a:solidFill>
                  <a:schemeClr val="accent2">
                    <a:lumMod val="75000"/>
                  </a:schemeClr>
                </a:solidFill>
              </a:rPr>
              <a:t>Equipo de Data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Entry</a:t>
            </a:r>
            <a:r>
              <a:rPr lang="es-AR" sz="1200" dirty="0" smtClean="0"/>
              <a:t>.</a:t>
            </a:r>
            <a:endParaRPr lang="es-AR" sz="1200" dirty="0"/>
          </a:p>
          <a:p>
            <a:endParaRPr lang="es-AR" sz="1100" dirty="0"/>
          </a:p>
        </p:txBody>
      </p:sp>
    </p:spTree>
    <p:extLst>
      <p:ext uri="{BB962C8B-B14F-4D97-AF65-F5344CB8AC3E}">
        <p14:creationId xmlns:p14="http://schemas.microsoft.com/office/powerpoint/2010/main" val="365037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</a:t>
            </a:r>
            <a:r>
              <a:rPr lang="es-ES" dirty="0" smtClean="0"/>
              <a:t>. Tareas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1" dirty="0" smtClean="0"/>
              <a:t>Sistema de Gestión </a:t>
            </a:r>
            <a:r>
              <a:rPr lang="es-AR" b="1" dirty="0"/>
              <a:t>de </a:t>
            </a:r>
            <a:r>
              <a:rPr lang="es-AR" b="1" dirty="0" smtClean="0"/>
              <a:t>Calidad</a:t>
            </a:r>
          </a:p>
          <a:p>
            <a:endParaRPr lang="es-AR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s-AR" dirty="0"/>
              <a:t>Relevar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Estado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S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ituación</a:t>
            </a:r>
            <a:r>
              <a:rPr lang="es-AR" dirty="0" smtClean="0"/>
              <a:t>.</a:t>
            </a:r>
            <a:endParaRPr lang="es-AR" dirty="0"/>
          </a:p>
          <a:p>
            <a:pPr lvl="1"/>
            <a:r>
              <a:rPr lang="es-AR" dirty="0"/>
              <a:t>Emitir Informe 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Recomendaciones</a:t>
            </a:r>
            <a:r>
              <a:rPr lang="es-AR" dirty="0" smtClean="0"/>
              <a:t>. </a:t>
            </a:r>
            <a:endParaRPr lang="es-AR" dirty="0"/>
          </a:p>
          <a:p>
            <a:pPr lvl="1"/>
            <a:r>
              <a:rPr lang="es-AR" dirty="0"/>
              <a:t>Definir de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Procedimientos, Manual de Calidad </a:t>
            </a:r>
            <a:r>
              <a:rPr lang="es-AR" dirty="0"/>
              <a:t>y otras instrucciones internas </a:t>
            </a:r>
            <a:r>
              <a:rPr lang="es-AR" dirty="0" smtClean="0"/>
              <a:t>necesarias.</a:t>
            </a:r>
            <a:endParaRPr lang="es-AR" dirty="0"/>
          </a:p>
          <a:p>
            <a:pPr lvl="1"/>
            <a:r>
              <a:rPr lang="es-AR" dirty="0"/>
              <a:t>Capacitar en el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Cambio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ultural</a:t>
            </a:r>
            <a:r>
              <a:rPr lang="es-AR" dirty="0" smtClean="0"/>
              <a:t> </a:t>
            </a:r>
            <a:r>
              <a:rPr lang="es-AR" dirty="0"/>
              <a:t>para el mantenimiento y adecuación a procesos  de todo el </a:t>
            </a:r>
            <a:r>
              <a:rPr lang="es-AR" dirty="0" smtClean="0"/>
              <a:t>Personal.</a:t>
            </a:r>
            <a:endParaRPr lang="es-AR" dirty="0"/>
          </a:p>
          <a:p>
            <a:pPr lvl="1"/>
            <a:r>
              <a:rPr lang="es-AR" dirty="0"/>
              <a:t>Planificar y realizar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Auditorias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Internas</a:t>
            </a:r>
            <a:r>
              <a:rPr lang="es-AR" dirty="0" smtClean="0"/>
              <a:t>. </a:t>
            </a:r>
            <a:endParaRPr lang="es-AR" dirty="0"/>
          </a:p>
          <a:p>
            <a:pPr lvl="1"/>
            <a:r>
              <a:rPr lang="es-AR" dirty="0"/>
              <a:t>Administrar la gestión de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No Conformidades </a:t>
            </a:r>
            <a:r>
              <a:rPr lang="es-AR" dirty="0"/>
              <a:t>y otras que coadyuven a la mejora </a:t>
            </a:r>
            <a:r>
              <a:rPr lang="es-AR" dirty="0" smtClean="0"/>
              <a:t>continua.</a:t>
            </a:r>
            <a:endParaRPr lang="es-AR" dirty="0"/>
          </a:p>
          <a:p>
            <a:pPr lvl="1"/>
            <a:r>
              <a:rPr lang="es-AR" dirty="0"/>
              <a:t>Adecuar y actualizar el sistema según las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Oportunidades 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Mejora</a:t>
            </a:r>
            <a:r>
              <a:rPr lang="es-AR" dirty="0" smtClean="0"/>
              <a:t>.</a:t>
            </a:r>
            <a:endParaRPr lang="es-AR" dirty="0"/>
          </a:p>
          <a:p>
            <a:pPr lvl="1"/>
            <a:r>
              <a:rPr lang="es-AR" dirty="0"/>
              <a:t>Promover la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Certificación 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Procesos</a:t>
            </a:r>
            <a:r>
              <a:rPr lang="es-AR" dirty="0" smtClean="0"/>
              <a:t>. </a:t>
            </a:r>
            <a:endParaRPr lang="es-AR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AR" b="1" dirty="0"/>
              <a:t>Sistematización de </a:t>
            </a:r>
            <a:r>
              <a:rPr lang="es-AR" b="1" dirty="0" smtClean="0"/>
              <a:t>Flujos </a:t>
            </a:r>
            <a:r>
              <a:rPr lang="es-AR" b="1" dirty="0"/>
              <a:t>de I</a:t>
            </a:r>
            <a:r>
              <a:rPr lang="es-AR" b="1" dirty="0" smtClean="0"/>
              <a:t>nformación</a:t>
            </a:r>
            <a:endParaRPr lang="es-AR" b="1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lvl="1"/>
            <a:r>
              <a:rPr lang="es-AR" sz="1400" dirty="0"/>
              <a:t>Definir el 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</a:rPr>
              <a:t>Repositorio Centralizado </a:t>
            </a:r>
            <a:r>
              <a:rPr lang="es-AR" sz="1400" dirty="0"/>
              <a:t>de datos de la Dirección Técnica Operativa (base de datos</a:t>
            </a:r>
            <a:r>
              <a:rPr lang="es-AR" sz="1400" dirty="0" smtClean="0"/>
              <a:t>).</a:t>
            </a:r>
            <a:endParaRPr lang="es-AR" sz="1400" dirty="0"/>
          </a:p>
          <a:p>
            <a:pPr lvl="1"/>
            <a:r>
              <a:rPr lang="es-AR" sz="1400" dirty="0" smtClean="0"/>
              <a:t>Definir los de Stocks </a:t>
            </a:r>
            <a:r>
              <a:rPr lang="es-AR" sz="1400" dirty="0"/>
              <a:t>de 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</a:rPr>
              <a:t>Sistemas </a:t>
            </a:r>
            <a:r>
              <a:rPr lang="es-AR" sz="1400" dirty="0"/>
              <a:t>(Control, Planificación, Infraestructura</a:t>
            </a:r>
            <a:r>
              <a:rPr lang="es-AR" sz="1400" dirty="0" smtClean="0"/>
              <a:t>).</a:t>
            </a:r>
            <a:endParaRPr lang="es-AR" sz="1400" dirty="0"/>
          </a:p>
          <a:p>
            <a:pPr lvl="1"/>
            <a:r>
              <a:rPr lang="es-AR" sz="1400" dirty="0" smtClean="0"/>
              <a:t>Definir los </a:t>
            </a:r>
            <a:r>
              <a:rPr lang="es-AR" sz="1400" dirty="0"/>
              <a:t>siguientes sistemas: </a:t>
            </a:r>
          </a:p>
          <a:p>
            <a:pPr lvl="2"/>
            <a:r>
              <a:rPr lang="es-AR" sz="1100" dirty="0"/>
              <a:t>Sistema general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Indicadores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Monitoreo y Alertas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CCTV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Gestión de </a:t>
            </a:r>
            <a:r>
              <a:rPr lang="es-AR" sz="1100" b="1" dirty="0" smtClean="0">
                <a:solidFill>
                  <a:schemeClr val="accent2">
                    <a:lumMod val="75000"/>
                  </a:schemeClr>
                </a:solidFill>
              </a:rPr>
              <a:t>Activos</a:t>
            </a:r>
            <a:endParaRPr lang="es-AR" sz="11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Administración de Procesos de Negocios</a:t>
            </a:r>
          </a:p>
          <a:p>
            <a:pPr lvl="2"/>
            <a:r>
              <a:rPr lang="es-AR" sz="1100" dirty="0"/>
              <a:t>Sistemas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Interacción 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Iluminación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Obra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Controles</a:t>
            </a:r>
          </a:p>
          <a:p>
            <a:pPr lvl="1"/>
            <a:r>
              <a:rPr lang="es-AR" sz="1400" dirty="0" smtClean="0"/>
              <a:t>Relevar 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</a:rPr>
              <a:t>Activos</a:t>
            </a:r>
            <a:r>
              <a:rPr lang="es-AR" sz="1400" dirty="0" smtClean="0"/>
              <a:t>.</a:t>
            </a:r>
            <a:endParaRPr lang="es-AR" sz="1400" dirty="0"/>
          </a:p>
          <a:p>
            <a:endParaRPr lang="es-AR" sz="1000" dirty="0"/>
          </a:p>
        </p:txBody>
      </p:sp>
    </p:spTree>
    <p:extLst>
      <p:ext uri="{BB962C8B-B14F-4D97-AF65-F5344CB8AC3E}">
        <p14:creationId xmlns:p14="http://schemas.microsoft.com/office/powerpoint/2010/main" val="39001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2. Sistema De Gestión de Calidad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AutoNum type="alphaUcPeriod"/>
            </a:pPr>
            <a:r>
              <a:rPr lang="es-ES" dirty="0" smtClean="0"/>
              <a:t>Mejora Continua</a:t>
            </a:r>
          </a:p>
        </p:txBody>
      </p:sp>
    </p:spTree>
    <p:extLst>
      <p:ext uri="{BB962C8B-B14F-4D97-AF65-F5344CB8AC3E}">
        <p14:creationId xmlns:p14="http://schemas.microsoft.com/office/powerpoint/2010/main" val="22157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ector angular 17"/>
          <p:cNvCxnSpPr>
            <a:endCxn id="7" idx="1"/>
          </p:cNvCxnSpPr>
          <p:nvPr/>
        </p:nvCxnSpPr>
        <p:spPr>
          <a:xfrm>
            <a:off x="6400800" y="5668595"/>
            <a:ext cx="696648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a. Mejora Continua</a:t>
            </a:r>
            <a:endParaRPr lang="es-AR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804780"/>
              </p:ext>
            </p:extLst>
          </p:nvPr>
        </p:nvGraphicFramePr>
        <p:xfrm>
          <a:off x="1024128" y="2286000"/>
          <a:ext cx="972007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ángulo 6"/>
          <p:cNvSpPr/>
          <p:nvPr/>
        </p:nvSpPr>
        <p:spPr>
          <a:xfrm>
            <a:off x="7097448" y="5455008"/>
            <a:ext cx="1323221" cy="4271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Servicio</a:t>
            </a:r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973732" y="2659946"/>
            <a:ext cx="1855550" cy="3688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Partes Interesadas</a:t>
            </a: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Satisfacción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276475" y="5455009"/>
            <a:ext cx="1350856" cy="4271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Requisitos</a:t>
            </a:r>
            <a:endParaRPr lang="es-AR" dirty="0"/>
          </a:p>
        </p:txBody>
      </p:sp>
      <p:sp>
        <p:nvSpPr>
          <p:cNvPr id="11" name="Rectángulo 10"/>
          <p:cNvSpPr/>
          <p:nvPr/>
        </p:nvSpPr>
        <p:spPr>
          <a:xfrm>
            <a:off x="9001175" y="2654490"/>
            <a:ext cx="1855550" cy="3682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Partes Interesadas</a:t>
            </a:r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5" name="Conector angular 14"/>
          <p:cNvCxnSpPr>
            <a:stCxn id="6" idx="3"/>
          </p:cNvCxnSpPr>
          <p:nvPr/>
        </p:nvCxnSpPr>
        <p:spPr>
          <a:xfrm flipV="1">
            <a:off x="2627331" y="5668595"/>
            <a:ext cx="2586726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/>
          <p:nvPr/>
        </p:nvCxnSpPr>
        <p:spPr>
          <a:xfrm flipV="1">
            <a:off x="8420669" y="5668595"/>
            <a:ext cx="17470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 flipV="1">
            <a:off x="1589741" y="4440980"/>
            <a:ext cx="1624082" cy="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/>
          <p:cNvSpPr/>
          <p:nvPr/>
        </p:nvSpPr>
        <p:spPr>
          <a:xfrm>
            <a:off x="2975212" y="1815152"/>
            <a:ext cx="5895833" cy="614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Mejora Continua del Sistema de Gestión de Calidad</a:t>
            </a:r>
            <a:endParaRPr lang="es-A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Flecha derecha 36"/>
          <p:cNvSpPr/>
          <p:nvPr/>
        </p:nvSpPr>
        <p:spPr>
          <a:xfrm rot="16200000">
            <a:off x="7737086" y="280413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382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3</a:t>
            </a:r>
            <a:r>
              <a:rPr lang="es-ES" dirty="0" smtClean="0"/>
              <a:t>. Sistematización de flujos de información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AutoNum type="alphaUcPeriod"/>
            </a:pPr>
            <a:r>
              <a:rPr lang="es-ES" dirty="0" smtClean="0"/>
              <a:t>Repositorio Centralizado</a:t>
            </a:r>
            <a:endParaRPr lang="es-ES" dirty="0"/>
          </a:p>
          <a:p>
            <a:pPr marL="342900" indent="-342900">
              <a:buAutoNum type="alphaUcPeriod"/>
            </a:pPr>
            <a:r>
              <a:rPr lang="es-ES" dirty="0" smtClean="0"/>
              <a:t>Stacks</a:t>
            </a:r>
            <a:endParaRPr lang="es-ES" dirty="0"/>
          </a:p>
          <a:p>
            <a:pPr marL="342900" indent="-342900">
              <a:buAutoNum type="alphaUcPeriod"/>
            </a:pPr>
            <a:r>
              <a:rPr lang="es-ES" dirty="0" smtClean="0"/>
              <a:t>Sistemas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2064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TM02892315[[fn=Whisp]]</Template>
  <TotalTime>2061</TotalTime>
  <Words>1599</Words>
  <Application>Microsoft Office PowerPoint</Application>
  <PresentationFormat>Panorámica</PresentationFormat>
  <Paragraphs>330</Paragraphs>
  <Slides>26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26</vt:i4>
      </vt:variant>
    </vt:vector>
  </HeadingPairs>
  <TitlesOfParts>
    <vt:vector size="36" baseType="lpstr">
      <vt:lpstr>Arial</vt:lpstr>
      <vt:lpstr>Calibri</vt:lpstr>
      <vt:lpstr>Calibri Light</vt:lpstr>
      <vt:lpstr>Tw Cen MT</vt:lpstr>
      <vt:lpstr>Tw Cen MT Condensed</vt:lpstr>
      <vt:lpstr>Wingdings 2</vt:lpstr>
      <vt:lpstr>Wingdings 3</vt:lpstr>
      <vt:lpstr>HDOfficeLightV0</vt:lpstr>
      <vt:lpstr>1_HDOfficeLightV0</vt:lpstr>
      <vt:lpstr>Integral</vt:lpstr>
      <vt:lpstr>Control y planificación</vt:lpstr>
      <vt:lpstr>Sistema de Gestión de Calidad y Sistematización de Flujos de Información</vt:lpstr>
      <vt:lpstr>1. propuesta</vt:lpstr>
      <vt:lpstr>A. Objetivo</vt:lpstr>
      <vt:lpstr>B. Requerimientos</vt:lpstr>
      <vt:lpstr>C. Tareas</vt:lpstr>
      <vt:lpstr>2. Sistema De Gestión de Calidad</vt:lpstr>
      <vt:lpstr>a. Mejora Continua</vt:lpstr>
      <vt:lpstr>3. Sistematización de flujos de información</vt:lpstr>
      <vt:lpstr>a. Repositorio Centralizado: Estructura</vt:lpstr>
      <vt:lpstr>a. Repositorio Centralizado: Flujo de información</vt:lpstr>
      <vt:lpstr>Presentación de PowerPoint</vt:lpstr>
      <vt:lpstr>b. Stack: Sistemas</vt:lpstr>
      <vt:lpstr>b. Stack de Control: Sistemas: Módulos</vt:lpstr>
      <vt:lpstr>b. Stack de Planificación: Sistemas: Módulos</vt:lpstr>
      <vt:lpstr>b. Stack de Infraestructura: Sistemas: Módulos</vt:lpstr>
      <vt:lpstr>c. Sistema General de Indicadores: Ficha</vt:lpstr>
      <vt:lpstr>c. Sistema de Monitoreo y Alertas: Ficha</vt:lpstr>
      <vt:lpstr>c. Sistema de CCTV: Ficha</vt:lpstr>
      <vt:lpstr>c. Sistema de Gestión de Activos: Ficha</vt:lpstr>
      <vt:lpstr>c. Sistema de Administración de Procesos de Negocio: Ficha</vt:lpstr>
      <vt:lpstr>c. Sistema de Interacción: Ficha</vt:lpstr>
      <vt:lpstr>c. Sistema de Iluminación: Ficha</vt:lpstr>
      <vt:lpstr>c. Sistema de Obra: Ficha</vt:lpstr>
      <vt:lpstr>c. Sistema de Controles: Ficha</vt:lpstr>
      <vt:lpstr>4. 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DTO</dc:title>
  <dc:creator>jrizzo</dc:creator>
  <cp:lastModifiedBy>jrizzo</cp:lastModifiedBy>
  <cp:revision>96</cp:revision>
  <dcterms:created xsi:type="dcterms:W3CDTF">2016-02-05T15:26:59Z</dcterms:created>
  <dcterms:modified xsi:type="dcterms:W3CDTF">2016-04-11T19:06:22Z</dcterms:modified>
</cp:coreProperties>
</file>