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  <a:srgbClr val="0099CC"/>
    <a:srgbClr val="0033D6"/>
    <a:srgbClr val="89A4A7"/>
    <a:srgbClr val="333399"/>
    <a:srgbClr val="C5FFE8"/>
    <a:srgbClr val="00FF99"/>
    <a:srgbClr val="E2E2E2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>
        <p:scale>
          <a:sx n="100" d="100"/>
          <a:sy n="100" d="100"/>
        </p:scale>
        <p:origin x="-1350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6DDAA-A2CF-4C46-9231-3E53FB10C65C}" type="datetimeFigureOut">
              <a:rPr lang="ko-KR" altLang="en-US" smtClean="0"/>
              <a:pPr/>
              <a:t>2013-12-05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C425-E4AB-46A4-B195-9909817185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2CD09A-F7DC-48D3-B032-1DE65422D63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78163" y="4498975"/>
            <a:ext cx="5719762" cy="488950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7850" y="5026025"/>
            <a:ext cx="5399088" cy="336550"/>
          </a:xfrm>
          <a:ln algn="ctr"/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ko-KR"/>
              <a:t>2011</a:t>
            </a:r>
            <a:r>
              <a:rPr lang="ko-KR" altLang="en-US"/>
              <a:t>년 </a:t>
            </a:r>
            <a:r>
              <a:rPr lang="en-US" altLang="ko-KR"/>
              <a:t>7</a:t>
            </a:r>
            <a:r>
              <a:rPr lang="ko-KR" altLang="en-US"/>
              <a:t>월 </a:t>
            </a:r>
            <a:r>
              <a:rPr lang="en-US" altLang="ko-KR"/>
              <a:t>7</a:t>
            </a:r>
            <a:r>
              <a:rPr lang="ko-KR" altLang="en-US"/>
              <a:t>일</a:t>
            </a:r>
          </a:p>
        </p:txBody>
      </p:sp>
      <p:sp>
        <p:nvSpPr>
          <p:cNvPr id="5129" name="Line 9"/>
          <p:cNvSpPr>
            <a:spLocks noChangeShapeType="1"/>
          </p:cNvSpPr>
          <p:nvPr userDrawn="1"/>
        </p:nvSpPr>
        <p:spPr bwMode="auto">
          <a:xfrm>
            <a:off x="2797175" y="4005263"/>
            <a:ext cx="0" cy="1914525"/>
          </a:xfrm>
          <a:prstGeom prst="line">
            <a:avLst/>
          </a:prstGeom>
          <a:noFill/>
          <a:ln w="9525" cap="rnd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132" name="Text Box 12"/>
          <p:cNvSpPr txBox="1">
            <a:spLocks noChangeArrowheads="1"/>
          </p:cNvSpPr>
          <p:nvPr userDrawn="1"/>
        </p:nvSpPr>
        <p:spPr bwMode="auto">
          <a:xfrm>
            <a:off x="401638" y="5002213"/>
            <a:ext cx="23447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800">
                <a:solidFill>
                  <a:srgbClr val="B2B2B2"/>
                </a:solidFill>
                <a:latin typeface="Arial" charset="0"/>
              </a:rPr>
              <a:t>Copyright 2011 by Implit. All rights reserved.</a:t>
            </a:r>
          </a:p>
        </p:txBody>
      </p:sp>
      <p:pic>
        <p:nvPicPr>
          <p:cNvPr id="5135" name="Picture 15" descr="2009스타일03표지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35163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ㅣ</a:t>
            </a:r>
            <a:fld id="{E573AFBB-24F2-499A-8DA0-EDE13273D0A3}" type="slidenum">
              <a:rPr lang="ko-KR" altLang="en-US"/>
              <a:pPr/>
              <a:t>‹#›</a:t>
            </a:fld>
            <a:r>
              <a:rPr lang="ko-KR" altLang="en-US"/>
              <a:t>ㅣ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99238" y="203200"/>
            <a:ext cx="2087562" cy="60134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4963" y="203200"/>
            <a:ext cx="6111875" cy="6013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ㅣ</a:t>
            </a:r>
            <a:fld id="{6D743F0A-021F-4C75-8603-95550342D0E0}" type="slidenum">
              <a:rPr lang="ko-KR" altLang="en-US"/>
              <a:pPr/>
              <a:t>‹#›</a:t>
            </a:fld>
            <a:r>
              <a:rPr lang="ko-KR" altLang="en-US"/>
              <a:t>ㅣ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203200"/>
            <a:ext cx="6759575" cy="4889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927100"/>
            <a:ext cx="8229600" cy="52895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83363"/>
            <a:ext cx="2133600" cy="18256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ㅣ</a:t>
            </a:r>
            <a:fld id="{AC185EAA-38EF-443C-B67B-EE0BA07E2D88}" type="slidenum">
              <a:rPr lang="ko-KR" altLang="en-US"/>
              <a:pPr/>
              <a:t>‹#›</a:t>
            </a:fld>
            <a:r>
              <a:rPr lang="ko-KR" altLang="en-US"/>
              <a:t>ㅣ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327047"/>
          </a:xfr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ㅣ</a:t>
            </a:r>
            <a:fld id="{8AC541AE-74CC-42AE-B9FC-6B09300C39E2}" type="slidenum">
              <a:rPr lang="ko-KR" altLang="en-US"/>
              <a:pPr/>
              <a:t>‹#›</a:t>
            </a:fld>
            <a:r>
              <a:rPr lang="ko-KR" altLang="en-US"/>
              <a:t>ㅣ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27100"/>
            <a:ext cx="4038600" cy="528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27100"/>
            <a:ext cx="4038600" cy="528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ㅣ</a:t>
            </a:r>
            <a:fld id="{BF5A6660-A29D-467C-ADB8-3D3EAC04A0DF}" type="slidenum">
              <a:rPr lang="ko-KR" altLang="en-US"/>
              <a:pPr/>
              <a:t>‹#›</a:t>
            </a:fld>
            <a:r>
              <a:rPr lang="ko-KR" altLang="en-US"/>
              <a:t>ㅣ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ㅣ</a:t>
            </a:r>
            <a:fld id="{29F164FC-2B27-448B-96AF-3FA032DE817D}" type="slidenum">
              <a:rPr lang="ko-KR" altLang="en-US"/>
              <a:pPr/>
              <a:t>‹#›</a:t>
            </a:fld>
            <a:r>
              <a:rPr lang="ko-KR" altLang="en-US"/>
              <a:t>ㅣ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ㅣ</a:t>
            </a:r>
            <a:fld id="{BDB66535-3717-45AE-8604-35FDB631234F}" type="slidenum">
              <a:rPr lang="ko-KR" altLang="en-US"/>
              <a:pPr/>
              <a:t>‹#›</a:t>
            </a:fld>
            <a:r>
              <a:rPr lang="ko-KR" altLang="en-US"/>
              <a:t>ㅣ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ㅣ</a:t>
            </a:r>
            <a:fld id="{A75D5B17-E642-44A7-B8A3-E111F2DB0991}" type="slidenum">
              <a:rPr lang="ko-KR" altLang="en-US"/>
              <a:pPr/>
              <a:t>‹#›</a:t>
            </a:fld>
            <a:r>
              <a:rPr lang="ko-KR" altLang="en-US"/>
              <a:t>ㅣ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ㅣ</a:t>
            </a:r>
            <a:fld id="{1B69E6C0-BCA1-4562-A081-8AC3CC712743}" type="slidenum">
              <a:rPr lang="ko-KR" altLang="en-US"/>
              <a:pPr/>
              <a:t>‹#›</a:t>
            </a:fld>
            <a:r>
              <a:rPr lang="ko-KR" altLang="en-US"/>
              <a:t>ㅣ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ㅣ</a:t>
            </a:r>
            <a:fld id="{BA616160-3CD6-440C-9D13-6EA5CC21807A}" type="slidenum">
              <a:rPr lang="ko-KR" altLang="en-US"/>
              <a:pPr/>
              <a:t>‹#›</a:t>
            </a:fld>
            <a:r>
              <a:rPr lang="ko-KR" altLang="en-US"/>
              <a:t>ㅣ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0" y="0"/>
          <a:ext cx="9144000" cy="836613"/>
        </p:xfrm>
        <a:graphic>
          <a:graphicData uri="http://schemas.openxmlformats.org/presentationml/2006/ole">
            <p:oleObj spid="_x0000_s41985" name="Image" r:id="rId15" imgW="9638095" imgH="1701587" progId="">
              <p:embed/>
            </p:oleObj>
          </a:graphicData>
        </a:graphic>
      </p:graphicFrame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203200"/>
            <a:ext cx="6759575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7100"/>
            <a:ext cx="8229600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378700" y="361570"/>
            <a:ext cx="1370013" cy="22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8000" rIns="18000" bIns="1800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r>
              <a:rPr lang="en-US" altLang="ko-KR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2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임플릿</a:t>
            </a:r>
            <a:endParaRPr lang="ko-KR" altLang="en-US" sz="1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7235825" y="260350"/>
            <a:ext cx="0" cy="431800"/>
          </a:xfrm>
          <a:prstGeom prst="line">
            <a:avLst/>
          </a:prstGeom>
          <a:noFill/>
          <a:ln w="12700">
            <a:solidFill>
              <a:srgbClr val="A4AAB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83363"/>
            <a:ext cx="2133600" cy="182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r>
              <a:rPr lang="ko-KR" altLang="en-US"/>
              <a:t>ㅣ</a:t>
            </a:r>
            <a:fld id="{FE409DDE-D10A-496C-88D4-4C5DAA5A13A6}" type="slidenum">
              <a:rPr lang="ko-KR" altLang="en-US"/>
              <a:pPr/>
              <a:t>‹#›</a:t>
            </a:fld>
            <a:r>
              <a:rPr lang="ko-KR" altLang="en-US"/>
              <a:t>ㅣ</a:t>
            </a: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3492500" y="6583363"/>
            <a:ext cx="2133600" cy="182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ko-KR" sz="900" dirty="0" smtClean="0">
                <a:solidFill>
                  <a:srgbClr val="DDDDDD"/>
                </a:solidFill>
                <a:latin typeface="Verdana" pitchFamily="34" charset="0"/>
                <a:ea typeface="HY중고딕" pitchFamily="18" charset="-127"/>
              </a:rPr>
              <a:t>l</a:t>
            </a:r>
            <a:r>
              <a:rPr lang="en-US" altLang="ko-KR" sz="900" dirty="0" smtClean="0">
                <a:solidFill>
                  <a:schemeClr val="bg2"/>
                </a:solidFill>
                <a:latin typeface="Verdana" pitchFamily="34" charset="0"/>
                <a:ea typeface="HY중고딕" pitchFamily="18" charset="-127"/>
              </a:rPr>
              <a:t> </a:t>
            </a:r>
            <a:fld id="{C937DAB3-22DD-4699-A128-CE7606B705C8}" type="slidenum">
              <a:rPr lang="en-US" altLang="ko-KR" sz="900" smtClean="0">
                <a:solidFill>
                  <a:schemeClr val="bg2"/>
                </a:solidFill>
                <a:latin typeface="Verdana" pitchFamily="34" charset="0"/>
                <a:ea typeface="HY중고딕" pitchFamily="18" charset="-127"/>
              </a:rPr>
              <a:pPr algn="ctr"/>
              <a:t>‹#›</a:t>
            </a:fld>
            <a:r>
              <a:rPr lang="en-US" altLang="ko-KR" sz="900" dirty="0" smtClean="0">
                <a:solidFill>
                  <a:schemeClr val="bg2"/>
                </a:solidFill>
                <a:latin typeface="Verdana" pitchFamily="34" charset="0"/>
                <a:ea typeface="HY중고딕" pitchFamily="18" charset="-127"/>
              </a:rPr>
              <a:t> </a:t>
            </a:r>
            <a:r>
              <a:rPr lang="en-US" altLang="ko-KR" sz="900" dirty="0">
                <a:solidFill>
                  <a:srgbClr val="DDDDDD"/>
                </a:solidFill>
                <a:latin typeface="Verdana" pitchFamily="34" charset="0"/>
                <a:ea typeface="HY중고딕" pitchFamily="18" charset="-127"/>
              </a:rPr>
              <a:t>l</a:t>
            </a:r>
          </a:p>
        </p:txBody>
      </p:sp>
      <p:pic>
        <p:nvPicPr>
          <p:cNvPr id="1041" name="Picture 17" descr="implit_Ci_2_ small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62838" y="6416675"/>
            <a:ext cx="1223962" cy="3857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Y중고딕" pitchFamily="18" charset="-127"/>
          <a:ea typeface="HY중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Y중고딕" pitchFamily="18" charset="-127"/>
          <a:ea typeface="HY중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Y중고딕" pitchFamily="18" charset="-127"/>
          <a:ea typeface="HY중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Y중고딕" pitchFamily="18" charset="-127"/>
          <a:ea typeface="HY중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Y중고딕" pitchFamily="18" charset="-127"/>
          <a:ea typeface="HY중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Y중고딕" pitchFamily="18" charset="-127"/>
          <a:ea typeface="HY중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Y중고딕" pitchFamily="18" charset="-127"/>
          <a:ea typeface="HY중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Y중고딕" pitchFamily="18" charset="-127"/>
          <a:ea typeface="HY중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+mj-lt"/>
        <a:buAutoNum type="arabicPeriod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0100" indent="-342900" algn="l" rtl="0" fontAlgn="base" latinLnBrk="1">
        <a:spcBef>
          <a:spcPct val="20000"/>
        </a:spcBef>
        <a:spcAft>
          <a:spcPct val="0"/>
        </a:spcAft>
        <a:buFont typeface="+mj-ea"/>
        <a:buAutoNum type="circleNumDbPlain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1" name="Picture 7" descr="스타일01_이미지"/>
          <p:cNvPicPr>
            <a:picLocks noChangeAspect="1" noChangeArrowheads="1"/>
          </p:cNvPicPr>
          <p:nvPr userDrawn="1"/>
        </p:nvPicPr>
        <p:blipFill>
          <a:blip r:embed="rId13" cstate="print">
            <a:lum bright="18000" contrast="12000"/>
            <a:grayscl/>
          </a:blip>
          <a:srcRect/>
          <a:stretch>
            <a:fillRect/>
          </a:stretch>
        </p:blipFill>
        <p:spPr bwMode="auto">
          <a:xfrm>
            <a:off x="0" y="2190750"/>
            <a:ext cx="9144000" cy="4667250"/>
          </a:xfrm>
          <a:prstGeom prst="rect">
            <a:avLst/>
          </a:prstGeom>
          <a:noFill/>
        </p:spPr>
      </p:pic>
      <p:sp>
        <p:nvSpPr>
          <p:cNvPr id="26632" name="Rectangle 8"/>
          <p:cNvSpPr>
            <a:spLocks noChangeArrowheads="1"/>
          </p:cNvSpPr>
          <p:nvPr userDrawn="1"/>
        </p:nvSpPr>
        <p:spPr bwMode="auto">
          <a:xfrm>
            <a:off x="2147888" y="1200150"/>
            <a:ext cx="44751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3600">
                <a:solidFill>
                  <a:srgbClr val="5F5F5F"/>
                </a:solidFill>
                <a:latin typeface="HY견고딕" pitchFamily="18" charset="-127"/>
                <a:ea typeface="HY견고딕" pitchFamily="18" charset="-127"/>
              </a:rPr>
              <a:t>Thank you!</a:t>
            </a:r>
          </a:p>
        </p:txBody>
      </p:sp>
      <p:sp>
        <p:nvSpPr>
          <p:cNvPr id="26633" name="Text Box 9"/>
          <p:cNvSpPr txBox="1">
            <a:spLocks noChangeArrowheads="1"/>
          </p:cNvSpPr>
          <p:nvPr userDrawn="1"/>
        </p:nvSpPr>
        <p:spPr bwMode="auto">
          <a:xfrm>
            <a:off x="3203575" y="6583363"/>
            <a:ext cx="245903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700">
                <a:solidFill>
                  <a:schemeClr val="bg1"/>
                </a:solidFill>
                <a:latin typeface="Verdana" pitchFamily="34" charset="0"/>
              </a:rPr>
              <a:t>Copyright 2011 by Implit. All rights reserved.</a:t>
            </a:r>
          </a:p>
        </p:txBody>
      </p:sp>
      <p:pic>
        <p:nvPicPr>
          <p:cNvPr id="26634" name="Picture 10" descr="implit_Ci_2_ small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4663" y="4221163"/>
            <a:ext cx="1584325" cy="4984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2138" y="4508500"/>
            <a:ext cx="5256212" cy="129266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 err="1" smtClean="0">
                <a:solidFill>
                  <a:schemeClr val="tx1"/>
                </a:solidFill>
              </a:rPr>
              <a:t>임플릿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Beacon </a:t>
            </a:r>
            <a:r>
              <a:rPr lang="ko-KR" altLang="en-US" dirty="0" smtClean="0">
                <a:solidFill>
                  <a:schemeClr val="tx1"/>
                </a:solidFill>
              </a:rPr>
              <a:t>서비스 기획</a:t>
            </a:r>
            <a:r>
              <a:rPr lang="en-US" altLang="ko-KR" dirty="0" smtClean="0">
                <a:solidFill>
                  <a:schemeClr val="tx1"/>
                </a:solidFill>
              </a:rPr>
              <a:t>(Wire-Frame)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3" name="Picture 5" descr="implit_Ci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179888"/>
            <a:ext cx="2592387" cy="822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BLE Notification View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3967" y="1857364"/>
            <a:ext cx="470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/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??????</a:t>
            </a:r>
          </a:p>
          <a:p>
            <a:pPr marL="228600" indent="-228600"/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이곳에 무슨 정보가 표시되어야 할지 모르겠음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0166" y="2076669"/>
            <a:ext cx="2160000" cy="3495471"/>
          </a:xfrm>
          <a:prstGeom prst="roundRect">
            <a:avLst>
              <a:gd name="adj" fmla="val 4992"/>
            </a:avLst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10578" y="5214950"/>
            <a:ext cx="2143140" cy="1588"/>
          </a:xfrm>
          <a:prstGeom prst="line">
            <a:avLst/>
          </a:prstGeom>
          <a:ln w="25400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10578" y="2285992"/>
            <a:ext cx="2143140" cy="1588"/>
          </a:xfrm>
          <a:prstGeom prst="line">
            <a:avLst/>
          </a:prstGeom>
          <a:ln w="9525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10-device-access-alar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3458" y="2105992"/>
            <a:ext cx="180000" cy="180000"/>
          </a:xfrm>
          <a:prstGeom prst="rect">
            <a:avLst/>
          </a:prstGeom>
        </p:spPr>
      </p:pic>
      <p:pic>
        <p:nvPicPr>
          <p:cNvPr id="33" name="그림 32" descr="10-device-access-network-wif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3458" y="2105992"/>
            <a:ext cx="180000" cy="180000"/>
          </a:xfrm>
          <a:prstGeom prst="rect">
            <a:avLst/>
          </a:prstGeom>
        </p:spPr>
      </p:pic>
      <p:pic>
        <p:nvPicPr>
          <p:cNvPr id="34" name="그림 33" descr="10_device_access_bluetoot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3458" y="2105992"/>
            <a:ext cx="180000" cy="18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70202" y="2071678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12:00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 descr="5_content_e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4764" y="2105992"/>
            <a:ext cx="180000" cy="180000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493293" y="5291683"/>
            <a:ext cx="216024" cy="216024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1494706" y="2564904"/>
            <a:ext cx="2160240" cy="0"/>
          </a:xfrm>
          <a:prstGeom prst="line">
            <a:avLst/>
          </a:prstGeom>
          <a:ln w="22225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43"/>
          <p:cNvGrpSpPr/>
          <p:nvPr/>
        </p:nvGrpSpPr>
        <p:grpSpPr>
          <a:xfrm flipH="1">
            <a:off x="1581572" y="2320305"/>
            <a:ext cx="144016" cy="172591"/>
            <a:chOff x="5940152" y="4869160"/>
            <a:chExt cx="216024" cy="360040"/>
          </a:xfrm>
        </p:grpSpPr>
        <p:cxnSp>
          <p:nvCxnSpPr>
            <p:cNvPr id="118" name="직선 연결선 117"/>
            <p:cNvCxnSpPr/>
            <p:nvPr/>
          </p:nvCxnSpPr>
          <p:spPr>
            <a:xfrm>
              <a:off x="5940152" y="4869160"/>
              <a:ext cx="216024" cy="14401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5940152" y="5013176"/>
              <a:ext cx="216024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581572" y="2708920"/>
            <a:ext cx="2000264" cy="432048"/>
            <a:chOff x="4211960" y="4725144"/>
            <a:chExt cx="2000264" cy="432048"/>
          </a:xfrm>
        </p:grpSpPr>
        <p:sp>
          <p:nvSpPr>
            <p:cNvPr id="46" name="직사각형 45"/>
            <p:cNvSpPr/>
            <p:nvPr/>
          </p:nvSpPr>
          <p:spPr>
            <a:xfrm>
              <a:off x="4211960" y="4725144"/>
              <a:ext cx="2000264" cy="432048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283968" y="4797152"/>
              <a:ext cx="432048" cy="288032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88024" y="4821535"/>
              <a:ext cx="9604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Product name</a:t>
              </a:r>
              <a:endParaRPr lang="ko-KR" altLang="en-US" sz="900" dirty="0"/>
            </a:p>
          </p:txBody>
        </p:sp>
        <p:grpSp>
          <p:nvGrpSpPr>
            <p:cNvPr id="51" name="그룹 43"/>
            <p:cNvGrpSpPr/>
            <p:nvPr/>
          </p:nvGrpSpPr>
          <p:grpSpPr>
            <a:xfrm>
              <a:off x="5921102" y="4840585"/>
              <a:ext cx="163066" cy="191641"/>
              <a:chOff x="5940152" y="4869160"/>
              <a:chExt cx="216024" cy="360040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5940152" y="4869160"/>
                <a:ext cx="216024" cy="14401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flipH="1">
                <a:off x="5940152" y="5013176"/>
                <a:ext cx="216024" cy="2160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</a:t>
            </a:r>
            <a:r>
              <a:rPr lang="en-US" altLang="ko-KR" dirty="0" smtClean="0"/>
              <a:t>Flow-(Scene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69260" y="1875034"/>
            <a:ext cx="714380" cy="857256"/>
          </a:xfrm>
          <a:prstGeom prst="roundRect">
            <a:avLst/>
          </a:prstGeom>
          <a:noFill/>
          <a:ln>
            <a:solidFill>
              <a:srgbClr val="336699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스플래시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27984" y="4524510"/>
            <a:ext cx="714380" cy="85725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푸쉬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서비스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26582" y="1875034"/>
            <a:ext cx="714380" cy="857256"/>
          </a:xfrm>
          <a:prstGeom prst="roundRect">
            <a:avLst/>
          </a:prstGeom>
          <a:noFill/>
          <a:ln>
            <a:solidFill>
              <a:srgbClr val="336699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List View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2268" y="1303530"/>
            <a:ext cx="1051620" cy="4357718"/>
          </a:xfrm>
          <a:prstGeom prst="rect">
            <a:avLst/>
          </a:prstGeom>
          <a:noFill/>
          <a:ln w="9525">
            <a:prstDash val="dash"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Store List</a:t>
            </a:r>
            <a:endParaRPr lang="ko-KR" altLang="en-US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/>
          <p:cNvCxnSpPr>
            <a:stCxn id="8" idx="3"/>
            <a:endCxn id="14" idx="1"/>
          </p:cNvCxnSpPr>
          <p:nvPr/>
        </p:nvCxnSpPr>
        <p:spPr>
          <a:xfrm>
            <a:off x="2083640" y="2303662"/>
            <a:ext cx="642942" cy="1588"/>
          </a:xfrm>
          <a:prstGeom prst="straightConnector1">
            <a:avLst/>
          </a:prstGeom>
          <a:ln>
            <a:solidFill>
              <a:srgbClr val="00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0"/>
            <a:endCxn id="42" idx="2"/>
          </p:cNvCxnSpPr>
          <p:nvPr/>
        </p:nvCxnSpPr>
        <p:spPr>
          <a:xfrm flipV="1">
            <a:off x="4785174" y="3869598"/>
            <a:ext cx="653772" cy="654912"/>
          </a:xfrm>
          <a:prstGeom prst="straightConnector1">
            <a:avLst/>
          </a:prstGeom>
          <a:ln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729875" y="3019182"/>
            <a:ext cx="714380" cy="857256"/>
          </a:xfrm>
          <a:prstGeom prst="roundRect">
            <a:avLst/>
          </a:prstGeom>
          <a:noFill/>
          <a:ln>
            <a:solidFill>
              <a:srgbClr val="336699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Thumbnail View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28367" y="4171310"/>
            <a:ext cx="714380" cy="857256"/>
          </a:xfrm>
          <a:prstGeom prst="roundRect">
            <a:avLst/>
          </a:prstGeom>
          <a:noFill/>
          <a:ln>
            <a:solidFill>
              <a:srgbClr val="336699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Map View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01636" y="3012342"/>
            <a:ext cx="714380" cy="857256"/>
          </a:xfrm>
          <a:prstGeom prst="roundRect">
            <a:avLst/>
          </a:prstGeom>
          <a:noFill/>
          <a:ln>
            <a:solidFill>
              <a:srgbClr val="336699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Product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View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화살표 연결선 69"/>
          <p:cNvCxnSpPr>
            <a:stCxn id="8" idx="3"/>
            <a:endCxn id="30" idx="1"/>
          </p:cNvCxnSpPr>
          <p:nvPr/>
        </p:nvCxnSpPr>
        <p:spPr>
          <a:xfrm>
            <a:off x="2083640" y="2303662"/>
            <a:ext cx="646235" cy="1144148"/>
          </a:xfrm>
          <a:prstGeom prst="bentConnector3">
            <a:avLst>
              <a:gd name="adj1" fmla="val 50000"/>
            </a:avLst>
          </a:prstGeom>
          <a:ln>
            <a:solidFill>
              <a:srgbClr val="00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69"/>
          <p:cNvCxnSpPr>
            <a:stCxn id="8" idx="3"/>
            <a:endCxn id="31" idx="1"/>
          </p:cNvCxnSpPr>
          <p:nvPr/>
        </p:nvCxnSpPr>
        <p:spPr>
          <a:xfrm>
            <a:off x="2083640" y="2303662"/>
            <a:ext cx="644727" cy="2296276"/>
          </a:xfrm>
          <a:prstGeom prst="bentConnector3">
            <a:avLst>
              <a:gd name="adj1" fmla="val 50000"/>
            </a:avLst>
          </a:prstGeom>
          <a:ln>
            <a:solidFill>
              <a:srgbClr val="00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5081756" y="3012342"/>
            <a:ext cx="714380" cy="857256"/>
          </a:xfrm>
          <a:prstGeom prst="roundRect">
            <a:avLst/>
          </a:prstGeom>
          <a:noFill/>
          <a:ln>
            <a:solidFill>
              <a:srgbClr val="336699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Product Detail View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161876" y="3012342"/>
            <a:ext cx="714380" cy="857256"/>
          </a:xfrm>
          <a:prstGeom prst="roundRect">
            <a:avLst/>
          </a:prstGeom>
          <a:noFill/>
          <a:ln>
            <a:solidFill>
              <a:srgbClr val="336699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Coupon View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24128" y="4380494"/>
            <a:ext cx="714380" cy="857256"/>
          </a:xfrm>
          <a:prstGeom prst="roundRect">
            <a:avLst/>
          </a:prstGeom>
          <a:noFill/>
          <a:ln>
            <a:solidFill>
              <a:srgbClr val="336699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BLE Notification View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69"/>
          <p:cNvCxnSpPr>
            <a:stCxn id="30" idx="3"/>
            <a:endCxn id="32" idx="1"/>
          </p:cNvCxnSpPr>
          <p:nvPr/>
        </p:nvCxnSpPr>
        <p:spPr>
          <a:xfrm flipV="1">
            <a:off x="3444255" y="3440970"/>
            <a:ext cx="557381" cy="6840"/>
          </a:xfrm>
          <a:prstGeom prst="bentConnector3">
            <a:avLst>
              <a:gd name="adj1" fmla="val 50000"/>
            </a:avLst>
          </a:prstGeom>
          <a:ln>
            <a:solidFill>
              <a:srgbClr val="00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69"/>
          <p:cNvCxnSpPr>
            <a:stCxn id="14" idx="3"/>
            <a:endCxn id="32" idx="1"/>
          </p:cNvCxnSpPr>
          <p:nvPr/>
        </p:nvCxnSpPr>
        <p:spPr>
          <a:xfrm>
            <a:off x="3440962" y="2303662"/>
            <a:ext cx="560674" cy="1137308"/>
          </a:xfrm>
          <a:prstGeom prst="bentConnector3">
            <a:avLst>
              <a:gd name="adj1" fmla="val 50000"/>
            </a:avLst>
          </a:prstGeom>
          <a:ln>
            <a:solidFill>
              <a:srgbClr val="00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69"/>
          <p:cNvCxnSpPr>
            <a:stCxn id="31" idx="3"/>
            <a:endCxn id="32" idx="1"/>
          </p:cNvCxnSpPr>
          <p:nvPr/>
        </p:nvCxnSpPr>
        <p:spPr>
          <a:xfrm flipV="1">
            <a:off x="3442747" y="3440970"/>
            <a:ext cx="558889" cy="1158968"/>
          </a:xfrm>
          <a:prstGeom prst="bentConnector3">
            <a:avLst>
              <a:gd name="adj1" fmla="val 50000"/>
            </a:avLst>
          </a:prstGeom>
          <a:ln>
            <a:solidFill>
              <a:srgbClr val="00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69"/>
          <p:cNvCxnSpPr>
            <a:stCxn id="32" idx="3"/>
            <a:endCxn id="42" idx="1"/>
          </p:cNvCxnSpPr>
          <p:nvPr/>
        </p:nvCxnSpPr>
        <p:spPr>
          <a:xfrm>
            <a:off x="4716016" y="3440970"/>
            <a:ext cx="365740" cy="12700"/>
          </a:xfrm>
          <a:prstGeom prst="bentConnector3">
            <a:avLst>
              <a:gd name="adj1" fmla="val 50000"/>
            </a:avLst>
          </a:prstGeom>
          <a:ln>
            <a:solidFill>
              <a:srgbClr val="00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69"/>
          <p:cNvCxnSpPr>
            <a:stCxn id="42" idx="3"/>
            <a:endCxn id="43" idx="1"/>
          </p:cNvCxnSpPr>
          <p:nvPr/>
        </p:nvCxnSpPr>
        <p:spPr>
          <a:xfrm>
            <a:off x="5796136" y="3440970"/>
            <a:ext cx="365740" cy="12700"/>
          </a:xfrm>
          <a:prstGeom prst="bentConnector3">
            <a:avLst>
              <a:gd name="adj1" fmla="val 50000"/>
            </a:avLst>
          </a:prstGeom>
          <a:ln>
            <a:solidFill>
              <a:srgbClr val="00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9"/>
          <p:cNvCxnSpPr>
            <a:stCxn id="44" idx="1"/>
            <a:endCxn id="42" idx="2"/>
          </p:cNvCxnSpPr>
          <p:nvPr/>
        </p:nvCxnSpPr>
        <p:spPr>
          <a:xfrm rot="10800000">
            <a:off x="5438946" y="3869598"/>
            <a:ext cx="285182" cy="939524"/>
          </a:xfrm>
          <a:prstGeom prst="bentConnector2">
            <a:avLst/>
          </a:prstGeom>
          <a:ln>
            <a:solidFill>
              <a:srgbClr val="00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Splash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구성요소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스플래시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이미지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00166" y="2076669"/>
            <a:ext cx="2160000" cy="3495471"/>
          </a:xfrm>
          <a:prstGeom prst="roundRect">
            <a:avLst>
              <a:gd name="adj" fmla="val 4992"/>
            </a:avLst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510578" y="5214950"/>
            <a:ext cx="2143140" cy="1588"/>
          </a:xfrm>
          <a:prstGeom prst="line">
            <a:avLst/>
          </a:prstGeom>
          <a:ln w="25400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10578" y="2285992"/>
            <a:ext cx="2143140" cy="1588"/>
          </a:xfrm>
          <a:prstGeom prst="line">
            <a:avLst/>
          </a:prstGeom>
          <a:ln w="9525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10-device-access-alar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3458" y="2105992"/>
            <a:ext cx="180000" cy="180000"/>
          </a:xfrm>
          <a:prstGeom prst="rect">
            <a:avLst/>
          </a:prstGeom>
        </p:spPr>
      </p:pic>
      <p:pic>
        <p:nvPicPr>
          <p:cNvPr id="13" name="그림 12" descr="10-device-access-network-wif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3458" y="2105992"/>
            <a:ext cx="180000" cy="180000"/>
          </a:xfrm>
          <a:prstGeom prst="rect">
            <a:avLst/>
          </a:prstGeom>
        </p:spPr>
      </p:pic>
      <p:pic>
        <p:nvPicPr>
          <p:cNvPr id="14" name="그림 13" descr="10_device_access_bluetoot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3458" y="2105992"/>
            <a:ext cx="180000" cy="18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70202" y="2071678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12:00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 descr="5_content_e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4764" y="2105992"/>
            <a:ext cx="180000" cy="1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50516" y="357187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스플래시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이미지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9961" y="3714752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최소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초 뒤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57356" y="3412482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00000" y="1857364"/>
            <a:ext cx="365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체크사항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/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최소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초 이상의 지연시간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(A)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실행시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스플래시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이미지를 출력한다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(B)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다음 화면으로 이동하기 위해 최소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초 이상의 지연시간을 둔다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2837" y="3483920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42850" y="3509064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Close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00562" y="3286124"/>
            <a:ext cx="714380" cy="857256"/>
          </a:xfrm>
          <a:prstGeom prst="roundRect">
            <a:avLst/>
          </a:prstGeom>
          <a:noFill/>
          <a:ln>
            <a:solidFill>
              <a:srgbClr val="336699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852837" y="371475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2493293" y="5291683"/>
            <a:ext cx="216024" cy="216024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474196" y="3520058"/>
            <a:ext cx="216024" cy="216024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 List - List View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00166" y="2076669"/>
            <a:ext cx="2160000" cy="3495471"/>
          </a:xfrm>
          <a:prstGeom prst="roundRect">
            <a:avLst>
              <a:gd name="adj" fmla="val 4992"/>
            </a:avLst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10578" y="5214950"/>
            <a:ext cx="2143140" cy="1588"/>
          </a:xfrm>
          <a:prstGeom prst="line">
            <a:avLst/>
          </a:prstGeom>
          <a:ln w="25400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0578" y="2285992"/>
            <a:ext cx="2143140" cy="1588"/>
          </a:xfrm>
          <a:prstGeom prst="line">
            <a:avLst/>
          </a:prstGeom>
          <a:ln w="9525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10-device-access-alar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3458" y="2105992"/>
            <a:ext cx="180000" cy="180000"/>
          </a:xfrm>
          <a:prstGeom prst="rect">
            <a:avLst/>
          </a:prstGeom>
        </p:spPr>
      </p:pic>
      <p:pic>
        <p:nvPicPr>
          <p:cNvPr id="9" name="그림 8" descr="10-device-access-network-wif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3458" y="2105992"/>
            <a:ext cx="180000" cy="180000"/>
          </a:xfrm>
          <a:prstGeom prst="rect">
            <a:avLst/>
          </a:prstGeom>
        </p:spPr>
      </p:pic>
      <p:pic>
        <p:nvPicPr>
          <p:cNvPr id="10" name="그림 9" descr="10_device_access_bluetoot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3458" y="2105992"/>
            <a:ext cx="180000" cy="1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70202" y="2071678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12:00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 descr="5_content_e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4764" y="2105992"/>
            <a:ext cx="180000" cy="18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13967" y="1857364"/>
            <a:ext cx="47065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(A)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아이콘 형식이며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ListView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Thumbnail View, Map View,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 순차적으로 아이콘이 바뀌면서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Scene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 바뀐다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Search text :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검색할 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입력하는 창이다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(B1)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아이콘이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Enable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되어 있으면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Search Text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에 해당하는 모든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보여주며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아이콘이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Disable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되어 있으면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 등록된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보여 준다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(C)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리스트의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항목중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사진을 표시한다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(D)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리스트의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항목중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이름을 표시한다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(E)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click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하면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Product List View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Scene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 전환된다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(F)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화면에 보이는 결과 보다 더 보기를 원할 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나타나며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제일 하단을 올리면 추가 검색하여 화면에 보여준다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493293" y="5291683"/>
            <a:ext cx="216024" cy="216024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494706" y="2564904"/>
            <a:ext cx="2160240" cy="0"/>
          </a:xfrm>
          <a:prstGeom prst="line">
            <a:avLst/>
          </a:prstGeom>
          <a:ln w="22225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203848" y="2348880"/>
            <a:ext cx="360040" cy="14401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list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30274" y="2276872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494706" y="2852936"/>
            <a:ext cx="2160240" cy="0"/>
          </a:xfrm>
          <a:prstGeom prst="line">
            <a:avLst/>
          </a:prstGeom>
          <a:ln w="22225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635114" y="2646487"/>
            <a:ext cx="1640742" cy="13444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Search Text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5548" y="25744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76239" y="4941168"/>
            <a:ext cx="2000264" cy="216024"/>
          </a:xfrm>
          <a:prstGeom prst="rect">
            <a:avLst/>
          </a:prstGeom>
          <a:noFill/>
          <a:ln w="19050">
            <a:solidFill>
              <a:srgbClr val="336699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576239" y="2924944"/>
            <a:ext cx="2000264" cy="432048"/>
            <a:chOff x="4211960" y="4725144"/>
            <a:chExt cx="2000264" cy="432048"/>
          </a:xfrm>
        </p:grpSpPr>
        <p:sp>
          <p:nvSpPr>
            <p:cNvPr id="37" name="직사각형 36"/>
            <p:cNvSpPr/>
            <p:nvPr/>
          </p:nvSpPr>
          <p:spPr>
            <a:xfrm>
              <a:off x="4211960" y="4725144"/>
              <a:ext cx="2000264" cy="432048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283968" y="4797152"/>
              <a:ext cx="432048" cy="288032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84415" y="4821535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Store name</a:t>
              </a:r>
              <a:endParaRPr lang="ko-KR" altLang="en-US" sz="900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5921102" y="4840585"/>
              <a:ext cx="163066" cy="191641"/>
              <a:chOff x="5940152" y="4869160"/>
              <a:chExt cx="216024" cy="360040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5940152" y="4869160"/>
                <a:ext cx="216024" cy="14401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H="1">
                <a:off x="5940152" y="5013176"/>
                <a:ext cx="216024" cy="2160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/>
          <p:cNvGrpSpPr/>
          <p:nvPr/>
        </p:nvGrpSpPr>
        <p:grpSpPr>
          <a:xfrm>
            <a:off x="1576239" y="3409950"/>
            <a:ext cx="2000264" cy="432048"/>
            <a:chOff x="4211960" y="4725144"/>
            <a:chExt cx="2000264" cy="432048"/>
          </a:xfrm>
        </p:grpSpPr>
        <p:sp>
          <p:nvSpPr>
            <p:cNvPr id="47" name="직사각형 46"/>
            <p:cNvSpPr/>
            <p:nvPr/>
          </p:nvSpPr>
          <p:spPr>
            <a:xfrm>
              <a:off x="4211960" y="4725144"/>
              <a:ext cx="2000264" cy="432048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283968" y="4797152"/>
              <a:ext cx="432048" cy="288032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84415" y="4821535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Store name</a:t>
              </a:r>
              <a:endParaRPr lang="ko-KR" altLang="en-US" sz="900" dirty="0"/>
            </a:p>
          </p:txBody>
        </p:sp>
        <p:grpSp>
          <p:nvGrpSpPr>
            <p:cNvPr id="50" name="그룹 43"/>
            <p:cNvGrpSpPr/>
            <p:nvPr/>
          </p:nvGrpSpPr>
          <p:grpSpPr>
            <a:xfrm>
              <a:off x="5921102" y="4840585"/>
              <a:ext cx="163066" cy="191641"/>
              <a:chOff x="5940152" y="4869160"/>
              <a:chExt cx="216024" cy="360040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5940152" y="4869160"/>
                <a:ext cx="216024" cy="14401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5940152" y="5013176"/>
                <a:ext cx="216024" cy="2160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/>
          <p:cNvGrpSpPr/>
          <p:nvPr/>
        </p:nvGrpSpPr>
        <p:grpSpPr>
          <a:xfrm>
            <a:off x="1576239" y="3904481"/>
            <a:ext cx="2000264" cy="432048"/>
            <a:chOff x="4211960" y="4725144"/>
            <a:chExt cx="2000264" cy="432048"/>
          </a:xfrm>
        </p:grpSpPr>
        <p:sp>
          <p:nvSpPr>
            <p:cNvPr id="54" name="직사각형 53"/>
            <p:cNvSpPr/>
            <p:nvPr/>
          </p:nvSpPr>
          <p:spPr>
            <a:xfrm>
              <a:off x="4211960" y="4725144"/>
              <a:ext cx="2000264" cy="432048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4797152"/>
              <a:ext cx="432048" cy="288032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84415" y="4821535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Store name</a:t>
              </a:r>
              <a:endParaRPr lang="ko-KR" altLang="en-US" sz="900" dirty="0"/>
            </a:p>
          </p:txBody>
        </p:sp>
        <p:grpSp>
          <p:nvGrpSpPr>
            <p:cNvPr id="57" name="그룹 43"/>
            <p:cNvGrpSpPr/>
            <p:nvPr/>
          </p:nvGrpSpPr>
          <p:grpSpPr>
            <a:xfrm>
              <a:off x="5921102" y="4840585"/>
              <a:ext cx="163066" cy="191641"/>
              <a:chOff x="5940152" y="4869160"/>
              <a:chExt cx="216024" cy="360040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5940152" y="4869160"/>
                <a:ext cx="216024" cy="14401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5940152" y="5013176"/>
                <a:ext cx="216024" cy="2160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그룹 59"/>
          <p:cNvGrpSpPr/>
          <p:nvPr/>
        </p:nvGrpSpPr>
        <p:grpSpPr>
          <a:xfrm>
            <a:off x="1576239" y="4418062"/>
            <a:ext cx="2000264" cy="432048"/>
            <a:chOff x="4211960" y="4725144"/>
            <a:chExt cx="2000264" cy="432048"/>
          </a:xfrm>
        </p:grpSpPr>
        <p:sp>
          <p:nvSpPr>
            <p:cNvPr id="61" name="직사각형 60"/>
            <p:cNvSpPr/>
            <p:nvPr/>
          </p:nvSpPr>
          <p:spPr>
            <a:xfrm>
              <a:off x="4211960" y="4725144"/>
              <a:ext cx="2000264" cy="432048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4797152"/>
              <a:ext cx="432048" cy="288032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84415" y="4821535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Store name</a:t>
              </a:r>
              <a:endParaRPr lang="ko-KR" altLang="en-US" sz="900" dirty="0"/>
            </a:p>
          </p:txBody>
        </p:sp>
        <p:grpSp>
          <p:nvGrpSpPr>
            <p:cNvPr id="64" name="그룹 43"/>
            <p:cNvGrpSpPr/>
            <p:nvPr/>
          </p:nvGrpSpPr>
          <p:grpSpPr>
            <a:xfrm>
              <a:off x="5921102" y="4840585"/>
              <a:ext cx="163066" cy="191641"/>
              <a:chOff x="5940152" y="4869160"/>
              <a:chExt cx="216024" cy="360040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5940152" y="4869160"/>
                <a:ext cx="216024" cy="14401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>
                <a:off x="5940152" y="5013176"/>
                <a:ext cx="216024" cy="2160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TextBox 66"/>
          <p:cNvSpPr txBox="1"/>
          <p:nvPr/>
        </p:nvSpPr>
        <p:spPr>
          <a:xfrm>
            <a:off x="1428433" y="2982144"/>
            <a:ext cx="3289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(C)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87540" y="2996952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(D)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49907" y="3001194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(E)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3728" y="4926360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(F)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87972" y="2574429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(B1)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010" name="Picture 2" descr="C:\Documents and Settings\hunmin\Local Settings\Temporary Internet Files\Content.IE5\LG1FY1OW\MC90044150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9682" y="2586722"/>
            <a:ext cx="266214" cy="266214"/>
          </a:xfrm>
          <a:prstGeom prst="rect">
            <a:avLst/>
          </a:prstGeom>
          <a:noFill/>
        </p:spPr>
      </p:pic>
      <p:grpSp>
        <p:nvGrpSpPr>
          <p:cNvPr id="73" name="그룹 43"/>
          <p:cNvGrpSpPr/>
          <p:nvPr/>
        </p:nvGrpSpPr>
        <p:grpSpPr>
          <a:xfrm flipH="1">
            <a:off x="1581572" y="2320305"/>
            <a:ext cx="144016" cy="172591"/>
            <a:chOff x="5940152" y="4869160"/>
            <a:chExt cx="216024" cy="360040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5940152" y="4869160"/>
              <a:ext cx="216024" cy="14401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5940152" y="5013176"/>
              <a:ext cx="216024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 List - Thumbnail View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00166" y="2076669"/>
            <a:ext cx="2160000" cy="3495471"/>
          </a:xfrm>
          <a:prstGeom prst="roundRect">
            <a:avLst>
              <a:gd name="adj" fmla="val 4992"/>
            </a:avLst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10578" y="5214950"/>
            <a:ext cx="2143140" cy="1588"/>
          </a:xfrm>
          <a:prstGeom prst="line">
            <a:avLst/>
          </a:prstGeom>
          <a:ln w="25400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0578" y="2285992"/>
            <a:ext cx="2143140" cy="1588"/>
          </a:xfrm>
          <a:prstGeom prst="line">
            <a:avLst/>
          </a:prstGeom>
          <a:ln w="9525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10-device-access-alar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3458" y="2105992"/>
            <a:ext cx="180000" cy="180000"/>
          </a:xfrm>
          <a:prstGeom prst="rect">
            <a:avLst/>
          </a:prstGeom>
        </p:spPr>
      </p:pic>
      <p:pic>
        <p:nvPicPr>
          <p:cNvPr id="9" name="그림 8" descr="10-device-access-network-wif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3458" y="2105992"/>
            <a:ext cx="180000" cy="180000"/>
          </a:xfrm>
          <a:prstGeom prst="rect">
            <a:avLst/>
          </a:prstGeom>
        </p:spPr>
      </p:pic>
      <p:pic>
        <p:nvPicPr>
          <p:cNvPr id="10" name="그림 9" descr="10_device_access_bluetoot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3458" y="2105992"/>
            <a:ext cx="180000" cy="1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70202" y="2071678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12:00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 descr="5_content_e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4764" y="2105992"/>
            <a:ext cx="180000" cy="18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13967" y="1857364"/>
            <a:ext cx="47065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(A)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아이콘 형식이며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ListView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Thumbnail View, Map View,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 순차적으로 아이콘이 바뀌면서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Scene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 바뀐다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Search text :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검색할 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입력하는 창이다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(B1)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아이콘이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Enable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되어 있으면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Search Text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에 해당하는 모든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보여주며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아이콘이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Disable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되어 있으면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 등록된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보여 준다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(C) Thumbnail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 보이며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Thumbnail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click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하면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Product List View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Scene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 전환된다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(D)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화면에 보이는 결과 보다 더 보기를 원할 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나타나며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제일 하단을 올리면 추가 검색하여 화면에 보여준다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493293" y="5291683"/>
            <a:ext cx="216024" cy="216024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494706" y="2564904"/>
            <a:ext cx="2160240" cy="0"/>
          </a:xfrm>
          <a:prstGeom prst="line">
            <a:avLst/>
          </a:prstGeom>
          <a:ln w="22225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203848" y="2348880"/>
            <a:ext cx="360040" cy="14401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list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30274" y="2276872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494706" y="2852936"/>
            <a:ext cx="2160240" cy="0"/>
          </a:xfrm>
          <a:prstGeom prst="line">
            <a:avLst/>
          </a:prstGeom>
          <a:ln w="22225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635114" y="2646487"/>
            <a:ext cx="1640742" cy="13444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Search Text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5548" y="25744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76239" y="4941168"/>
            <a:ext cx="2000264" cy="216024"/>
          </a:xfrm>
          <a:prstGeom prst="rect">
            <a:avLst/>
          </a:prstGeom>
          <a:noFill/>
          <a:ln w="19050">
            <a:solidFill>
              <a:srgbClr val="336699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11706" y="4926360"/>
            <a:ext cx="3385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(D)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87972" y="2574429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(B1)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010" name="Picture 2" descr="C:\Documents and Settings\hunmin\Local Settings\Temporary Internet Files\Content.IE5\LG1FY1OW\MC90044150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9682" y="2586722"/>
            <a:ext cx="266214" cy="266214"/>
          </a:xfrm>
          <a:prstGeom prst="rect">
            <a:avLst/>
          </a:prstGeom>
          <a:noFill/>
        </p:spPr>
      </p:pic>
      <p:grpSp>
        <p:nvGrpSpPr>
          <p:cNvPr id="60" name="그룹 59"/>
          <p:cNvGrpSpPr/>
          <p:nvPr/>
        </p:nvGrpSpPr>
        <p:grpSpPr>
          <a:xfrm>
            <a:off x="1552997" y="2996952"/>
            <a:ext cx="632112" cy="504056"/>
            <a:chOff x="3867880" y="3861048"/>
            <a:chExt cx="632112" cy="504056"/>
          </a:xfrm>
        </p:grpSpPr>
        <p:sp>
          <p:nvSpPr>
            <p:cNvPr id="64" name="직사각형 63"/>
            <p:cNvSpPr/>
            <p:nvPr/>
          </p:nvSpPr>
          <p:spPr>
            <a:xfrm>
              <a:off x="3867880" y="3861048"/>
              <a:ext cx="632112" cy="504056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939887" y="3933055"/>
              <a:ext cx="487593" cy="336037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273077" y="2996952"/>
            <a:ext cx="632112" cy="504056"/>
            <a:chOff x="3867880" y="3861048"/>
            <a:chExt cx="632112" cy="504056"/>
          </a:xfrm>
        </p:grpSpPr>
        <p:sp>
          <p:nvSpPr>
            <p:cNvPr id="74" name="직사각형 73"/>
            <p:cNvSpPr/>
            <p:nvPr/>
          </p:nvSpPr>
          <p:spPr>
            <a:xfrm>
              <a:off x="3867880" y="3861048"/>
              <a:ext cx="632112" cy="504056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39887" y="3933055"/>
              <a:ext cx="487593" cy="336037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993157" y="2996952"/>
            <a:ext cx="632112" cy="504056"/>
            <a:chOff x="3867880" y="3861048"/>
            <a:chExt cx="632112" cy="504056"/>
          </a:xfrm>
        </p:grpSpPr>
        <p:sp>
          <p:nvSpPr>
            <p:cNvPr id="77" name="직사각형 76"/>
            <p:cNvSpPr/>
            <p:nvPr/>
          </p:nvSpPr>
          <p:spPr>
            <a:xfrm>
              <a:off x="3867880" y="3861048"/>
              <a:ext cx="632112" cy="504056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939887" y="3933055"/>
              <a:ext cx="487593" cy="336037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57189" y="3563491"/>
            <a:ext cx="632112" cy="504056"/>
            <a:chOff x="3867880" y="3861048"/>
            <a:chExt cx="632112" cy="504056"/>
          </a:xfrm>
        </p:grpSpPr>
        <p:sp>
          <p:nvSpPr>
            <p:cNvPr id="80" name="직사각형 79"/>
            <p:cNvSpPr/>
            <p:nvPr/>
          </p:nvSpPr>
          <p:spPr>
            <a:xfrm>
              <a:off x="3867880" y="3861048"/>
              <a:ext cx="632112" cy="504056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939887" y="3933055"/>
              <a:ext cx="487593" cy="336037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277269" y="3563491"/>
            <a:ext cx="632112" cy="504056"/>
            <a:chOff x="3867880" y="3861048"/>
            <a:chExt cx="632112" cy="504056"/>
          </a:xfrm>
        </p:grpSpPr>
        <p:sp>
          <p:nvSpPr>
            <p:cNvPr id="83" name="직사각형 82"/>
            <p:cNvSpPr/>
            <p:nvPr/>
          </p:nvSpPr>
          <p:spPr>
            <a:xfrm>
              <a:off x="3867880" y="3861048"/>
              <a:ext cx="632112" cy="504056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939887" y="3933055"/>
              <a:ext cx="487593" cy="336037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997349" y="3563491"/>
            <a:ext cx="632112" cy="504056"/>
            <a:chOff x="3867880" y="3861048"/>
            <a:chExt cx="632112" cy="504056"/>
          </a:xfrm>
        </p:grpSpPr>
        <p:sp>
          <p:nvSpPr>
            <p:cNvPr id="86" name="직사각형 85"/>
            <p:cNvSpPr/>
            <p:nvPr/>
          </p:nvSpPr>
          <p:spPr>
            <a:xfrm>
              <a:off x="3867880" y="3861048"/>
              <a:ext cx="632112" cy="504056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939887" y="3933055"/>
              <a:ext cx="487593" cy="336037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557189" y="4139555"/>
            <a:ext cx="632112" cy="504056"/>
            <a:chOff x="3867880" y="3861048"/>
            <a:chExt cx="632112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3867880" y="3861048"/>
              <a:ext cx="632112" cy="504056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939887" y="3933055"/>
              <a:ext cx="487593" cy="336037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2277269" y="4139555"/>
            <a:ext cx="632112" cy="504056"/>
            <a:chOff x="3867880" y="3861048"/>
            <a:chExt cx="632112" cy="504056"/>
          </a:xfrm>
        </p:grpSpPr>
        <p:sp>
          <p:nvSpPr>
            <p:cNvPr id="92" name="직사각형 91"/>
            <p:cNvSpPr/>
            <p:nvPr/>
          </p:nvSpPr>
          <p:spPr>
            <a:xfrm>
              <a:off x="3867880" y="3861048"/>
              <a:ext cx="632112" cy="504056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939887" y="3933055"/>
              <a:ext cx="487593" cy="336037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997349" y="4139555"/>
            <a:ext cx="632112" cy="504056"/>
            <a:chOff x="3867880" y="3861048"/>
            <a:chExt cx="632112" cy="504056"/>
          </a:xfrm>
        </p:grpSpPr>
        <p:sp>
          <p:nvSpPr>
            <p:cNvPr id="95" name="직사각형 94"/>
            <p:cNvSpPr/>
            <p:nvPr/>
          </p:nvSpPr>
          <p:spPr>
            <a:xfrm>
              <a:off x="3867880" y="3861048"/>
              <a:ext cx="632112" cy="504056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939887" y="3933055"/>
              <a:ext cx="487593" cy="336037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400442" y="3068960"/>
            <a:ext cx="3289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(C)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43"/>
          <p:cNvGrpSpPr/>
          <p:nvPr/>
        </p:nvGrpSpPr>
        <p:grpSpPr>
          <a:xfrm flipH="1">
            <a:off x="1581572" y="2320305"/>
            <a:ext cx="144016" cy="172591"/>
            <a:chOff x="5940152" y="4869160"/>
            <a:chExt cx="216024" cy="360040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5940152" y="4869160"/>
              <a:ext cx="216024" cy="14401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5940152" y="5013176"/>
              <a:ext cx="216024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 List - Map View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00166" y="2076669"/>
            <a:ext cx="2160000" cy="3495471"/>
          </a:xfrm>
          <a:prstGeom prst="roundRect">
            <a:avLst>
              <a:gd name="adj" fmla="val 4992"/>
            </a:avLst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10578" y="5214950"/>
            <a:ext cx="2143140" cy="1588"/>
          </a:xfrm>
          <a:prstGeom prst="line">
            <a:avLst/>
          </a:prstGeom>
          <a:ln w="25400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0578" y="2285992"/>
            <a:ext cx="2143140" cy="1588"/>
          </a:xfrm>
          <a:prstGeom prst="line">
            <a:avLst/>
          </a:prstGeom>
          <a:ln w="9525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10-device-access-alar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3458" y="2105992"/>
            <a:ext cx="180000" cy="180000"/>
          </a:xfrm>
          <a:prstGeom prst="rect">
            <a:avLst/>
          </a:prstGeom>
        </p:spPr>
      </p:pic>
      <p:pic>
        <p:nvPicPr>
          <p:cNvPr id="9" name="그림 8" descr="10-device-access-network-wif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3458" y="2105992"/>
            <a:ext cx="180000" cy="180000"/>
          </a:xfrm>
          <a:prstGeom prst="rect">
            <a:avLst/>
          </a:prstGeom>
        </p:spPr>
      </p:pic>
      <p:pic>
        <p:nvPicPr>
          <p:cNvPr id="10" name="그림 9" descr="10_device_access_bluetoot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3458" y="2105992"/>
            <a:ext cx="180000" cy="1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70202" y="2071678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12:00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 descr="5_content_e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4764" y="2105992"/>
            <a:ext cx="180000" cy="18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13967" y="1857364"/>
            <a:ext cx="47065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(A)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아이콘 형식이며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ListView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Thumbnail View, Map View,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 순차적으로 아이콘이 바뀌면서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Scene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 바뀐다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Search text :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검색할 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입력하는 창이다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(B1)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아이콘이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Enable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되어 있으면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Search Text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에 해당하는 모든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보여주며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아이콘이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Disable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되어 있으면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 등록된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보여 준다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(C)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현재 위치한 기준으로 지도가 보이며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Store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항목이 있으면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Store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를 아이콘 표시하며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특정 크기 이상으로 확대하면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Store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 보여준다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확대 축소 기능이 지원된다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타원 20"/>
          <p:cNvSpPr/>
          <p:nvPr/>
        </p:nvSpPr>
        <p:spPr>
          <a:xfrm>
            <a:off x="2493293" y="5291683"/>
            <a:ext cx="216024" cy="216024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494706" y="2564904"/>
            <a:ext cx="2160240" cy="0"/>
          </a:xfrm>
          <a:prstGeom prst="line">
            <a:avLst/>
          </a:prstGeom>
          <a:ln w="22225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203848" y="2348880"/>
            <a:ext cx="360040" cy="14401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list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30274" y="2276872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494706" y="2852936"/>
            <a:ext cx="2160240" cy="0"/>
          </a:xfrm>
          <a:prstGeom prst="line">
            <a:avLst/>
          </a:prstGeom>
          <a:ln w="22225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635114" y="2646487"/>
            <a:ext cx="1640742" cy="13444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Search Text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5548" y="2574479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87972" y="2574429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(B1)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010" name="Picture 2" descr="C:\Documents and Settings\hunmin\Local Settings\Temporary Internet Files\Content.IE5\LG1FY1OW\MC90044150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9682" y="2586722"/>
            <a:ext cx="266214" cy="266214"/>
          </a:xfrm>
          <a:prstGeom prst="rect">
            <a:avLst/>
          </a:prstGeom>
          <a:noFill/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47664" y="2924944"/>
            <a:ext cx="208823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1400442" y="2910136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(C)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43"/>
          <p:cNvGrpSpPr/>
          <p:nvPr/>
        </p:nvGrpSpPr>
        <p:grpSpPr>
          <a:xfrm flipH="1">
            <a:off x="1581572" y="2320305"/>
            <a:ext cx="144016" cy="172591"/>
            <a:chOff x="5940152" y="4869160"/>
            <a:chExt cx="216024" cy="360040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5940152" y="4869160"/>
              <a:ext cx="216024" cy="14401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5940152" y="5013176"/>
              <a:ext cx="216024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 List View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3967" y="1857364"/>
            <a:ext cx="4706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buAutoNum type="alphaUcParenBoth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Product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사진이 나타난다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lphaUcParenBoth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Product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이름을 표시한다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lphaUcParenBoth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Click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Product Detail Scene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으로 전환한다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lphaUcParenBoth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화면에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보이는 결과 보다 더 보기를 원할 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나타나며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제일 하단을 올리면 추가 검색하여 화면에 보여준다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0166" y="2076669"/>
            <a:ext cx="2160000" cy="3495471"/>
          </a:xfrm>
          <a:prstGeom prst="roundRect">
            <a:avLst>
              <a:gd name="adj" fmla="val 4992"/>
            </a:avLst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10578" y="5214950"/>
            <a:ext cx="2143140" cy="1588"/>
          </a:xfrm>
          <a:prstGeom prst="line">
            <a:avLst/>
          </a:prstGeom>
          <a:ln w="25400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10578" y="2285992"/>
            <a:ext cx="2143140" cy="1588"/>
          </a:xfrm>
          <a:prstGeom prst="line">
            <a:avLst/>
          </a:prstGeom>
          <a:ln w="9525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10-device-access-alar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3458" y="2105992"/>
            <a:ext cx="180000" cy="180000"/>
          </a:xfrm>
          <a:prstGeom prst="rect">
            <a:avLst/>
          </a:prstGeom>
        </p:spPr>
      </p:pic>
      <p:pic>
        <p:nvPicPr>
          <p:cNvPr id="33" name="그림 32" descr="10-device-access-network-wif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3458" y="2105992"/>
            <a:ext cx="180000" cy="180000"/>
          </a:xfrm>
          <a:prstGeom prst="rect">
            <a:avLst/>
          </a:prstGeom>
        </p:spPr>
      </p:pic>
      <p:pic>
        <p:nvPicPr>
          <p:cNvPr id="34" name="그림 33" descr="10_device_access_bluetoot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3458" y="2105992"/>
            <a:ext cx="180000" cy="18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70202" y="2071678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12:00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 descr="5_content_e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4764" y="2105992"/>
            <a:ext cx="180000" cy="180000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493293" y="5291683"/>
            <a:ext cx="216024" cy="216024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576239" y="4941168"/>
            <a:ext cx="2000264" cy="216024"/>
          </a:xfrm>
          <a:prstGeom prst="rect">
            <a:avLst/>
          </a:prstGeom>
          <a:noFill/>
          <a:ln w="19050">
            <a:solidFill>
              <a:srgbClr val="336699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582674" y="2799978"/>
            <a:ext cx="2000264" cy="432048"/>
            <a:chOff x="4211960" y="4725144"/>
            <a:chExt cx="2000264" cy="432048"/>
          </a:xfrm>
        </p:grpSpPr>
        <p:sp>
          <p:nvSpPr>
            <p:cNvPr id="46" name="직사각형 45"/>
            <p:cNvSpPr/>
            <p:nvPr/>
          </p:nvSpPr>
          <p:spPr>
            <a:xfrm>
              <a:off x="4211960" y="4725144"/>
              <a:ext cx="2000264" cy="432048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83968" y="4797152"/>
              <a:ext cx="432048" cy="288032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88024" y="4821535"/>
              <a:ext cx="9604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Product name</a:t>
              </a:r>
              <a:endParaRPr lang="ko-KR" altLang="en-US" sz="900" dirty="0"/>
            </a:p>
          </p:txBody>
        </p:sp>
        <p:grpSp>
          <p:nvGrpSpPr>
            <p:cNvPr id="49" name="그룹 43"/>
            <p:cNvGrpSpPr/>
            <p:nvPr/>
          </p:nvGrpSpPr>
          <p:grpSpPr>
            <a:xfrm>
              <a:off x="5921102" y="4840585"/>
              <a:ext cx="163066" cy="191641"/>
              <a:chOff x="5940152" y="4869160"/>
              <a:chExt cx="216024" cy="360040"/>
            </a:xfrm>
          </p:grpSpPr>
          <p:cxnSp>
            <p:nvCxnSpPr>
              <p:cNvPr id="50" name="직선 연결선 49"/>
              <p:cNvCxnSpPr/>
              <p:nvPr/>
            </p:nvCxnSpPr>
            <p:spPr>
              <a:xfrm>
                <a:off x="5940152" y="4869160"/>
                <a:ext cx="216024" cy="14401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5940152" y="5013176"/>
                <a:ext cx="216024" cy="2160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2111706" y="4926360"/>
            <a:ext cx="3385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(D)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581572" y="3304034"/>
            <a:ext cx="2000264" cy="432048"/>
            <a:chOff x="4211960" y="4725144"/>
            <a:chExt cx="2000264" cy="432048"/>
          </a:xfrm>
        </p:grpSpPr>
        <p:sp>
          <p:nvSpPr>
            <p:cNvPr id="82" name="직사각형 81"/>
            <p:cNvSpPr/>
            <p:nvPr/>
          </p:nvSpPr>
          <p:spPr>
            <a:xfrm>
              <a:off x="4211960" y="4725144"/>
              <a:ext cx="2000264" cy="432048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283968" y="4797152"/>
              <a:ext cx="432048" cy="288032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88024" y="4821535"/>
              <a:ext cx="9604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Product name</a:t>
              </a:r>
              <a:endParaRPr lang="ko-KR" altLang="en-US" sz="900" dirty="0"/>
            </a:p>
          </p:txBody>
        </p:sp>
        <p:grpSp>
          <p:nvGrpSpPr>
            <p:cNvPr id="85" name="그룹 43"/>
            <p:cNvGrpSpPr/>
            <p:nvPr/>
          </p:nvGrpSpPr>
          <p:grpSpPr>
            <a:xfrm>
              <a:off x="5921102" y="4840585"/>
              <a:ext cx="163066" cy="191641"/>
              <a:chOff x="5940152" y="4869160"/>
              <a:chExt cx="216024" cy="36004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5940152" y="4869160"/>
                <a:ext cx="216024" cy="14401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>
                <a:off x="5940152" y="5013176"/>
                <a:ext cx="216024" cy="2160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그룹 87"/>
          <p:cNvGrpSpPr/>
          <p:nvPr/>
        </p:nvGrpSpPr>
        <p:grpSpPr>
          <a:xfrm>
            <a:off x="1585764" y="3798565"/>
            <a:ext cx="2000264" cy="432048"/>
            <a:chOff x="4211960" y="4725144"/>
            <a:chExt cx="2000264" cy="432048"/>
          </a:xfrm>
        </p:grpSpPr>
        <p:sp>
          <p:nvSpPr>
            <p:cNvPr id="89" name="직사각형 88"/>
            <p:cNvSpPr/>
            <p:nvPr/>
          </p:nvSpPr>
          <p:spPr>
            <a:xfrm>
              <a:off x="4211960" y="4725144"/>
              <a:ext cx="2000264" cy="432048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283968" y="4797152"/>
              <a:ext cx="432048" cy="288032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88024" y="4821535"/>
              <a:ext cx="9604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Product name</a:t>
              </a:r>
              <a:endParaRPr lang="ko-KR" altLang="en-US" sz="900" dirty="0"/>
            </a:p>
          </p:txBody>
        </p:sp>
        <p:grpSp>
          <p:nvGrpSpPr>
            <p:cNvPr id="92" name="그룹 43"/>
            <p:cNvGrpSpPr/>
            <p:nvPr/>
          </p:nvGrpSpPr>
          <p:grpSpPr>
            <a:xfrm>
              <a:off x="5921102" y="4840585"/>
              <a:ext cx="163066" cy="191641"/>
              <a:chOff x="5940152" y="4869160"/>
              <a:chExt cx="216024" cy="360040"/>
            </a:xfrm>
          </p:grpSpPr>
          <p:cxnSp>
            <p:nvCxnSpPr>
              <p:cNvPr id="93" name="직선 연결선 92"/>
              <p:cNvCxnSpPr/>
              <p:nvPr/>
            </p:nvCxnSpPr>
            <p:spPr>
              <a:xfrm>
                <a:off x="5940152" y="4869160"/>
                <a:ext cx="216024" cy="14401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H="1">
                <a:off x="5940152" y="5013176"/>
                <a:ext cx="216024" cy="2160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그룹 94"/>
          <p:cNvGrpSpPr/>
          <p:nvPr/>
        </p:nvGrpSpPr>
        <p:grpSpPr>
          <a:xfrm>
            <a:off x="1591097" y="4293096"/>
            <a:ext cx="2000264" cy="432048"/>
            <a:chOff x="4211960" y="4725144"/>
            <a:chExt cx="2000264" cy="432048"/>
          </a:xfrm>
        </p:grpSpPr>
        <p:sp>
          <p:nvSpPr>
            <p:cNvPr id="96" name="직사각형 95"/>
            <p:cNvSpPr/>
            <p:nvPr/>
          </p:nvSpPr>
          <p:spPr>
            <a:xfrm>
              <a:off x="4211960" y="4725144"/>
              <a:ext cx="2000264" cy="432048"/>
            </a:xfrm>
            <a:prstGeom prst="rect">
              <a:avLst/>
            </a:prstGeom>
            <a:noFill/>
            <a:ln w="19050">
              <a:solidFill>
                <a:srgbClr val="336699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4797152"/>
              <a:ext cx="432048" cy="288032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사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진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788024" y="4821535"/>
              <a:ext cx="9604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Product name</a:t>
              </a:r>
              <a:endParaRPr lang="ko-KR" altLang="en-US" sz="900" dirty="0"/>
            </a:p>
          </p:txBody>
        </p:sp>
        <p:grpSp>
          <p:nvGrpSpPr>
            <p:cNvPr id="99" name="그룹 43"/>
            <p:cNvGrpSpPr/>
            <p:nvPr/>
          </p:nvGrpSpPr>
          <p:grpSpPr>
            <a:xfrm>
              <a:off x="5921102" y="4840585"/>
              <a:ext cx="163066" cy="191641"/>
              <a:chOff x="5940152" y="4869160"/>
              <a:chExt cx="216024" cy="360040"/>
            </a:xfrm>
          </p:grpSpPr>
          <p:cxnSp>
            <p:nvCxnSpPr>
              <p:cNvPr id="100" name="직선 연결선 99"/>
              <p:cNvCxnSpPr/>
              <p:nvPr/>
            </p:nvCxnSpPr>
            <p:spPr>
              <a:xfrm>
                <a:off x="5940152" y="4869160"/>
                <a:ext cx="216024" cy="14401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5940152" y="5013176"/>
                <a:ext cx="216024" cy="21602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TextBox 108"/>
          <p:cNvSpPr txBox="1"/>
          <p:nvPr/>
        </p:nvSpPr>
        <p:spPr>
          <a:xfrm>
            <a:off x="1513171" y="2799978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009212" y="2799978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60757" y="2799978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(C)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1494706" y="2564904"/>
            <a:ext cx="2160240" cy="0"/>
          </a:xfrm>
          <a:prstGeom prst="line">
            <a:avLst/>
          </a:prstGeom>
          <a:ln w="22225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43"/>
          <p:cNvGrpSpPr/>
          <p:nvPr/>
        </p:nvGrpSpPr>
        <p:grpSpPr>
          <a:xfrm flipH="1">
            <a:off x="1581572" y="2320305"/>
            <a:ext cx="144016" cy="172591"/>
            <a:chOff x="5940152" y="4869160"/>
            <a:chExt cx="216024" cy="360040"/>
          </a:xfrm>
        </p:grpSpPr>
        <p:cxnSp>
          <p:nvCxnSpPr>
            <p:cNvPr id="118" name="직선 연결선 117"/>
            <p:cNvCxnSpPr/>
            <p:nvPr/>
          </p:nvCxnSpPr>
          <p:spPr>
            <a:xfrm>
              <a:off x="5940152" y="4869160"/>
              <a:ext cx="216024" cy="14401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5940152" y="5013176"/>
              <a:ext cx="216024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 Detail View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3967" y="1857364"/>
            <a:ext cx="4706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buAutoNum type="alphaUcParenBoth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Product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사진이 나타난다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lphaUcParenBoth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Product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이름을 표시한다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lphaUcParenBoth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Product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설명이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 표시된다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lphaUcParenBoth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Coupon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정보가 있을 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lphaUcParenBoth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Click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했을 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Coupon View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Scene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전환한다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0166" y="2076669"/>
            <a:ext cx="2160000" cy="3495471"/>
          </a:xfrm>
          <a:prstGeom prst="roundRect">
            <a:avLst>
              <a:gd name="adj" fmla="val 4992"/>
            </a:avLst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10578" y="5214950"/>
            <a:ext cx="2143140" cy="1588"/>
          </a:xfrm>
          <a:prstGeom prst="line">
            <a:avLst/>
          </a:prstGeom>
          <a:ln w="25400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10578" y="2285992"/>
            <a:ext cx="2143140" cy="1588"/>
          </a:xfrm>
          <a:prstGeom prst="line">
            <a:avLst/>
          </a:prstGeom>
          <a:ln w="9525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10-device-access-alar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3458" y="2105992"/>
            <a:ext cx="180000" cy="180000"/>
          </a:xfrm>
          <a:prstGeom prst="rect">
            <a:avLst/>
          </a:prstGeom>
        </p:spPr>
      </p:pic>
      <p:pic>
        <p:nvPicPr>
          <p:cNvPr id="33" name="그림 32" descr="10-device-access-network-wif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3458" y="2105992"/>
            <a:ext cx="180000" cy="180000"/>
          </a:xfrm>
          <a:prstGeom prst="rect">
            <a:avLst/>
          </a:prstGeom>
        </p:spPr>
      </p:pic>
      <p:pic>
        <p:nvPicPr>
          <p:cNvPr id="34" name="그림 33" descr="10_device_access_bluetoot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3458" y="2105992"/>
            <a:ext cx="180000" cy="18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70202" y="2071678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12:00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 descr="5_content_e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4764" y="2105992"/>
            <a:ext cx="180000" cy="180000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493293" y="5291683"/>
            <a:ext cx="216024" cy="216024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63688" y="2708920"/>
            <a:ext cx="648072" cy="50405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</a:t>
            </a:r>
            <a:r>
              <a:rPr lang="ko-KR" altLang="en-US" sz="800" smtClean="0">
                <a:solidFill>
                  <a:schemeClr val="tx1"/>
                </a:solidFill>
              </a:rPr>
              <a:t>진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59385" y="2838128"/>
            <a:ext cx="960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Product name</a:t>
            </a:r>
            <a:endParaRPr lang="ko-KR" altLang="en-US" sz="900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1494706" y="2564904"/>
            <a:ext cx="2160240" cy="0"/>
          </a:xfrm>
          <a:prstGeom prst="line">
            <a:avLst/>
          </a:prstGeom>
          <a:ln w="22225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43"/>
          <p:cNvGrpSpPr/>
          <p:nvPr/>
        </p:nvGrpSpPr>
        <p:grpSpPr>
          <a:xfrm flipH="1">
            <a:off x="1581572" y="2320305"/>
            <a:ext cx="144016" cy="172591"/>
            <a:chOff x="5940152" y="4869160"/>
            <a:chExt cx="216024" cy="360040"/>
          </a:xfrm>
        </p:grpSpPr>
        <p:cxnSp>
          <p:nvCxnSpPr>
            <p:cNvPr id="118" name="직선 연결선 117"/>
            <p:cNvCxnSpPr/>
            <p:nvPr/>
          </p:nvCxnSpPr>
          <p:spPr>
            <a:xfrm>
              <a:off x="5940152" y="4869160"/>
              <a:ext cx="216024" cy="14401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5940152" y="5013176"/>
              <a:ext cx="216024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979712" y="3429000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Product Description</a:t>
            </a:r>
            <a:endParaRPr lang="ko-KR" altLang="en-US" sz="9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504231" y="3861048"/>
            <a:ext cx="2160240" cy="0"/>
          </a:xfrm>
          <a:prstGeom prst="line">
            <a:avLst/>
          </a:prstGeom>
          <a:ln w="22225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500039" y="4365104"/>
            <a:ext cx="2160240" cy="0"/>
          </a:xfrm>
          <a:prstGeom prst="line">
            <a:avLst/>
          </a:prstGeom>
          <a:ln w="22225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13171" y="2708920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5268" y="2708920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4498" y="3270176"/>
            <a:ext cx="3289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(C)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9672" y="3990256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Coupon</a:t>
            </a:r>
            <a:endParaRPr lang="ko-KR" altLang="en-US" sz="900" dirty="0"/>
          </a:p>
        </p:txBody>
      </p:sp>
      <p:grpSp>
        <p:nvGrpSpPr>
          <p:cNvPr id="59" name="그룹 43"/>
          <p:cNvGrpSpPr/>
          <p:nvPr/>
        </p:nvGrpSpPr>
        <p:grpSpPr>
          <a:xfrm>
            <a:off x="3347864" y="4005064"/>
            <a:ext cx="163066" cy="191641"/>
            <a:chOff x="5940152" y="4869160"/>
            <a:chExt cx="216024" cy="360040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5940152" y="4869160"/>
              <a:ext cx="216024" cy="14401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5940152" y="5013176"/>
              <a:ext cx="216024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067046" y="3918248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(E)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99639" y="3923531"/>
            <a:ext cx="3385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(D)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Coupon View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3967" y="1857364"/>
            <a:ext cx="47065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buAutoNum type="alphaUcParenBoth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Product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사진이 나타난다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lphaUcParenBoth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Product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이름을 표시한다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lphaUcParenBoth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바코드가 나타난다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lphaUcParenBoth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Coupon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사용기간을 표시한다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lphaUcParenBoth"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Coupon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의 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예를 들어 사용할 수 없는 매장 정보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기타 등등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lphaUcParenBoth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lphaUcParenBoth"/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Coupon View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는 연동 개발하지 않는다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0166" y="2076669"/>
            <a:ext cx="2160000" cy="3495471"/>
          </a:xfrm>
          <a:prstGeom prst="roundRect">
            <a:avLst>
              <a:gd name="adj" fmla="val 4992"/>
            </a:avLst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10578" y="5214950"/>
            <a:ext cx="2143140" cy="1588"/>
          </a:xfrm>
          <a:prstGeom prst="line">
            <a:avLst/>
          </a:prstGeom>
          <a:ln w="25400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10578" y="2285992"/>
            <a:ext cx="2143140" cy="1588"/>
          </a:xfrm>
          <a:prstGeom prst="line">
            <a:avLst/>
          </a:prstGeom>
          <a:ln w="9525">
            <a:solidFill>
              <a:srgbClr val="89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10-device-access-alar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3458" y="2105992"/>
            <a:ext cx="180000" cy="180000"/>
          </a:xfrm>
          <a:prstGeom prst="rect">
            <a:avLst/>
          </a:prstGeom>
        </p:spPr>
      </p:pic>
      <p:pic>
        <p:nvPicPr>
          <p:cNvPr id="33" name="그림 32" descr="10-device-access-network-wif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3458" y="2105992"/>
            <a:ext cx="180000" cy="180000"/>
          </a:xfrm>
          <a:prstGeom prst="rect">
            <a:avLst/>
          </a:prstGeom>
        </p:spPr>
      </p:pic>
      <p:pic>
        <p:nvPicPr>
          <p:cNvPr id="34" name="그림 33" descr="10_device_access_bluetoot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3458" y="2105992"/>
            <a:ext cx="180000" cy="18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70202" y="2071678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오후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12:00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 descr="5_content_e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4764" y="2105992"/>
            <a:ext cx="180000" cy="180000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493293" y="5291683"/>
            <a:ext cx="216024" cy="216024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63688" y="2708920"/>
            <a:ext cx="648072" cy="50405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</a:t>
            </a:r>
            <a:r>
              <a:rPr lang="ko-KR" altLang="en-US" sz="800" smtClean="0">
                <a:solidFill>
                  <a:schemeClr val="tx1"/>
                </a:solidFill>
              </a:rPr>
              <a:t>진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59385" y="2838128"/>
            <a:ext cx="960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Product name</a:t>
            </a:r>
            <a:endParaRPr lang="ko-KR" altLang="en-US" sz="900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1494706" y="2564904"/>
            <a:ext cx="2160240" cy="0"/>
          </a:xfrm>
          <a:prstGeom prst="line">
            <a:avLst/>
          </a:prstGeom>
          <a:ln w="22225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43"/>
          <p:cNvGrpSpPr/>
          <p:nvPr/>
        </p:nvGrpSpPr>
        <p:grpSpPr>
          <a:xfrm flipH="1">
            <a:off x="1581572" y="2320305"/>
            <a:ext cx="144016" cy="172591"/>
            <a:chOff x="5940152" y="4869160"/>
            <a:chExt cx="216024" cy="360040"/>
          </a:xfrm>
        </p:grpSpPr>
        <p:cxnSp>
          <p:nvCxnSpPr>
            <p:cNvPr id="118" name="직선 연결선 117"/>
            <p:cNvCxnSpPr/>
            <p:nvPr/>
          </p:nvCxnSpPr>
          <p:spPr>
            <a:xfrm>
              <a:off x="5940152" y="4869160"/>
              <a:ext cx="216024" cy="14401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5940152" y="5013176"/>
              <a:ext cx="216024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513171" y="2708920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5268" y="2708920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4498" y="3270176"/>
            <a:ext cx="3289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(C)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63688" y="3501008"/>
            <a:ext cx="1656184" cy="50405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바코드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7297" y="4149080"/>
            <a:ext cx="15365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사용기간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xxxx.xx.xx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설명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xxxxxxx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1542855" y="4134272"/>
            <a:ext cx="3385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(D)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4878" y="4369346"/>
            <a:ext cx="314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(E)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중고딕"/>
        <a:ea typeface="HY중고딕"/>
        <a:cs typeface=""/>
      </a:majorFont>
      <a:minorFont>
        <a:latin typeface="HY중고딕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scene3d>
          <a:camera prst="orthographicFront"/>
          <a:lightRig rig="threePt" dir="t"/>
        </a:scene3d>
        <a:sp3d prstMaterial="matte"/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감사합니다">
  <a:themeElements>
    <a:clrScheme name="감사합니다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감사합니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감사합니다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감사합니다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감사합니다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감사합니다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감사합니다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감사합니다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감사합니다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감사합니다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감사합니다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감사합니다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감사합니다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감사합니다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6471</TotalTime>
  <Words>762</Words>
  <Application>Microsoft Office PowerPoint</Application>
  <PresentationFormat>화면 슬라이드 쇼(4:3)</PresentationFormat>
  <Paragraphs>162</Paragraphs>
  <Slides>10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기본 디자인</vt:lpstr>
      <vt:lpstr>감사합니다</vt:lpstr>
      <vt:lpstr>Image</vt:lpstr>
      <vt:lpstr>(주)임플릿 Beacon 서비스 기획(Wire-Frame)</vt:lpstr>
      <vt:lpstr>서비스 Flow-(Scene 기준)</vt:lpstr>
      <vt:lpstr>Splash</vt:lpstr>
      <vt:lpstr>Store List - List View</vt:lpstr>
      <vt:lpstr>Store List - Thumbnail View</vt:lpstr>
      <vt:lpstr>Store List - Map View</vt:lpstr>
      <vt:lpstr>Product List View</vt:lpstr>
      <vt:lpstr>Product Detail View</vt:lpstr>
      <vt:lpstr>Coupon View</vt:lpstr>
      <vt:lpstr>BLE Notification View</vt:lpstr>
    </vt:vector>
  </TitlesOfParts>
  <Company>DCINSIDE Computer Gallery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빌 게이츠</dc:creator>
  <cp:lastModifiedBy>jsryu</cp:lastModifiedBy>
  <cp:revision>1370</cp:revision>
  <dcterms:created xsi:type="dcterms:W3CDTF">2011-07-11T03:22:41Z</dcterms:created>
  <dcterms:modified xsi:type="dcterms:W3CDTF">2013-12-05T07:49:30Z</dcterms:modified>
</cp:coreProperties>
</file>