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9" r:id="rId5"/>
    <p:sldId id="258"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6/26/2019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6/26/2019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6/26/2019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6/26/2019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417779" y="0"/>
            <a:ext cx="8637073" cy="3526609"/>
          </a:xfrm>
        </p:spPr>
        <p:txBody>
          <a:bodyPr>
            <a:normAutofit/>
          </a:bodyPr>
          <a:lstStyle/>
          <a:p>
            <a:r>
              <a:rPr lang="es-CO" sz="4400" dirty="0"/>
              <a:t>Proyecto de movilidad en una ciudad utilizando LD+RN+SE</a:t>
            </a:r>
          </a:p>
        </p:txBody>
      </p:sp>
      <p:sp>
        <p:nvSpPr>
          <p:cNvPr id="3" name="Subtítulo 2"/>
          <p:cNvSpPr>
            <a:spLocks noGrp="1"/>
          </p:cNvSpPr>
          <p:nvPr>
            <p:ph type="subTitle" idx="1"/>
          </p:nvPr>
        </p:nvSpPr>
        <p:spPr>
          <a:xfrm>
            <a:off x="2417780" y="4287108"/>
            <a:ext cx="8637072" cy="977621"/>
          </a:xfrm>
        </p:spPr>
        <p:txBody>
          <a:bodyPr/>
          <a:lstStyle/>
          <a:p>
            <a:r>
              <a:rPr lang="es-CO" dirty="0"/>
              <a:t>Santiago Osorio Pulgarín </a:t>
            </a:r>
          </a:p>
          <a:p>
            <a:r>
              <a:rPr lang="es-CO" dirty="0"/>
              <a:t>Juan Sebastián Sánchez </a:t>
            </a:r>
          </a:p>
        </p:txBody>
      </p:sp>
    </p:spTree>
    <p:extLst>
      <p:ext uri="{BB962C8B-B14F-4D97-AF65-F5344CB8AC3E}">
        <p14:creationId xmlns:p14="http://schemas.microsoft.com/office/powerpoint/2010/main" val="3100372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marL="0" indent="0" algn="just">
              <a:buNone/>
            </a:pPr>
            <a:r>
              <a:rPr lang="es-CO" dirty="0"/>
              <a:t>El objetivo de este proyecto es realizar un sistema de control de velocidad con base en los niveles de accidentalidad, los cuales dependen de factores como: lluvia, estado de carretera, mes del año y día de la semana.</a:t>
            </a:r>
          </a:p>
          <a:p>
            <a:pPr marL="0" indent="0" algn="just">
              <a:buNone/>
            </a:pPr>
            <a:r>
              <a:rPr lang="es-CO" dirty="0"/>
              <a:t>El sistema de control se realiza mediante el uso de 3 herramientas que son:  una lógica difusa, una red neuronal y un sistema experto los cuales unificados darán salida del nivel de velocidad recomendado.</a:t>
            </a:r>
          </a:p>
        </p:txBody>
      </p:sp>
    </p:spTree>
    <p:extLst>
      <p:ext uri="{BB962C8B-B14F-4D97-AF65-F5344CB8AC3E}">
        <p14:creationId xmlns:p14="http://schemas.microsoft.com/office/powerpoint/2010/main" val="3208296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Sistema experto</a:t>
            </a:r>
          </a:p>
        </p:txBody>
      </p:sp>
      <p:sp>
        <p:nvSpPr>
          <p:cNvPr id="3" name="Marcador de contenido 2"/>
          <p:cNvSpPr>
            <a:spLocks noGrp="1"/>
          </p:cNvSpPr>
          <p:nvPr>
            <p:ph idx="1"/>
          </p:nvPr>
        </p:nvSpPr>
        <p:spPr/>
        <p:txBody>
          <a:bodyPr/>
          <a:lstStyle/>
          <a:p>
            <a:pPr marL="0" indent="0">
              <a:buNone/>
            </a:pPr>
            <a:r>
              <a:rPr lang="es-CO" dirty="0"/>
              <a:t>El sistema experto lo único que hace es entregar la velocidad sugerida dado el nivel de accidentalidad que da la red neuronal.</a:t>
            </a:r>
          </a:p>
        </p:txBody>
      </p:sp>
    </p:spTree>
    <p:extLst>
      <p:ext uri="{BB962C8B-B14F-4D97-AF65-F5344CB8AC3E}">
        <p14:creationId xmlns:p14="http://schemas.microsoft.com/office/powerpoint/2010/main" val="2660312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Red neuronal</a:t>
            </a:r>
          </a:p>
        </p:txBody>
      </p:sp>
      <p:sp>
        <p:nvSpPr>
          <p:cNvPr id="3" name="Marcador de contenido 2"/>
          <p:cNvSpPr>
            <a:spLocks noGrp="1"/>
          </p:cNvSpPr>
          <p:nvPr>
            <p:ph idx="1"/>
          </p:nvPr>
        </p:nvSpPr>
        <p:spPr/>
        <p:txBody>
          <a:bodyPr/>
          <a:lstStyle/>
          <a:p>
            <a:pPr marL="0" indent="0">
              <a:buNone/>
            </a:pPr>
            <a:r>
              <a:rPr lang="es-CO" dirty="0"/>
              <a:t>Después que la lógica difusa entrega el riesgo en determinada carretera, este sirve de entrada para la red neuronal junto con el clima y el mes del año, para dar una salida sobre el nivel de accidentalidad.</a:t>
            </a:r>
          </a:p>
          <a:p>
            <a:pPr marL="0" indent="0">
              <a:buNone/>
            </a:pPr>
            <a:r>
              <a:rPr lang="es-CO" dirty="0"/>
              <a:t>La red neuronal se entrena previamente con unos datos ya definidos.</a:t>
            </a:r>
          </a:p>
        </p:txBody>
      </p:sp>
    </p:spTree>
    <p:extLst>
      <p:ext uri="{BB962C8B-B14F-4D97-AF65-F5344CB8AC3E}">
        <p14:creationId xmlns:p14="http://schemas.microsoft.com/office/powerpoint/2010/main" val="2196629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Lógica difusa</a:t>
            </a:r>
          </a:p>
        </p:txBody>
      </p:sp>
      <p:sp>
        <p:nvSpPr>
          <p:cNvPr id="3" name="Marcador de contenido 2"/>
          <p:cNvSpPr>
            <a:spLocks noGrp="1"/>
          </p:cNvSpPr>
          <p:nvPr>
            <p:ph idx="1"/>
          </p:nvPr>
        </p:nvSpPr>
        <p:spPr/>
        <p:txBody>
          <a:bodyPr/>
          <a:lstStyle/>
          <a:p>
            <a:pPr marL="0" indent="0">
              <a:buNone/>
            </a:pPr>
            <a:r>
              <a:rPr lang="es-CO" dirty="0"/>
              <a:t>El uso de la lógica difusa es dar un nivel de riesgo de determinada carretera, entregándole entradas del día de la semana y el estado actual de la carretera.</a:t>
            </a:r>
          </a:p>
        </p:txBody>
      </p:sp>
    </p:spTree>
    <p:extLst>
      <p:ext uri="{BB962C8B-B14F-4D97-AF65-F5344CB8AC3E}">
        <p14:creationId xmlns:p14="http://schemas.microsoft.com/office/powerpoint/2010/main" val="480391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conclusiones</a:t>
            </a:r>
          </a:p>
        </p:txBody>
      </p:sp>
      <p:sp>
        <p:nvSpPr>
          <p:cNvPr id="3" name="Marcador de contenido 2"/>
          <p:cNvSpPr>
            <a:spLocks noGrp="1"/>
          </p:cNvSpPr>
          <p:nvPr>
            <p:ph idx="1"/>
          </p:nvPr>
        </p:nvSpPr>
        <p:spPr/>
        <p:txBody>
          <a:bodyPr/>
          <a:lstStyle/>
          <a:p>
            <a:r>
              <a:rPr lang="es-CO" dirty="0"/>
              <a:t>El uso de éstas herramientas pueden ser de gran ayuda para tareas que a cualquier persona se le puede dificultar.</a:t>
            </a:r>
          </a:p>
          <a:p>
            <a:r>
              <a:rPr lang="es-CO" dirty="0"/>
              <a:t>Sería de gran ayuda que un sistema de éste tipo se implementara en la ciudad, ya que cada día la cantidad de vehículos que se movilizan por las carreteras va aumentando, lo que genera que también aumente los índices de accidentalidad. </a:t>
            </a:r>
          </a:p>
          <a:p>
            <a:endParaRPr lang="es-CO" dirty="0"/>
          </a:p>
        </p:txBody>
      </p:sp>
    </p:spTree>
    <p:extLst>
      <p:ext uri="{BB962C8B-B14F-4D97-AF65-F5344CB8AC3E}">
        <p14:creationId xmlns:p14="http://schemas.microsoft.com/office/powerpoint/2010/main" val="3113018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Prueba</a:t>
            </a:r>
          </a:p>
        </p:txBody>
      </p:sp>
      <p:pic>
        <p:nvPicPr>
          <p:cNvPr id="6" name="Marcador de contenido 5">
            <a:extLst>
              <a:ext uri="{FF2B5EF4-FFF2-40B4-BE49-F238E27FC236}">
                <a16:creationId xmlns:a16="http://schemas.microsoft.com/office/drawing/2014/main" id="{518D3CC8-65EA-4F36-B3CA-82D830902965}"/>
              </a:ext>
            </a:extLst>
          </p:cNvPr>
          <p:cNvPicPr>
            <a:picLocks noGrp="1" noChangeAspect="1"/>
          </p:cNvPicPr>
          <p:nvPr>
            <p:ph idx="1"/>
          </p:nvPr>
        </p:nvPicPr>
        <p:blipFill>
          <a:blip r:embed="rId2"/>
          <a:stretch>
            <a:fillRect/>
          </a:stretch>
        </p:blipFill>
        <p:spPr bwMode="auto">
          <a:xfrm>
            <a:off x="3185320" y="2016125"/>
            <a:ext cx="6135684" cy="344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40716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TM10001114[[fn=Galería]]</Template>
  <TotalTime>27</TotalTime>
  <Words>277</Words>
  <Application>Microsoft Office PowerPoint</Application>
  <PresentationFormat>Panorámica</PresentationFormat>
  <Paragraphs>16</Paragraphs>
  <Slides>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Arial</vt:lpstr>
      <vt:lpstr>Gill Sans MT</vt:lpstr>
      <vt:lpstr>Gallery</vt:lpstr>
      <vt:lpstr>Proyecto de movilidad en una ciudad utilizando LD+RN+SE</vt:lpstr>
      <vt:lpstr>Presentación de PowerPoint</vt:lpstr>
      <vt:lpstr>Sistema experto</vt:lpstr>
      <vt:lpstr>Red neuronal</vt:lpstr>
      <vt:lpstr>Lógica difusa</vt:lpstr>
      <vt:lpstr>conclusiones</vt:lpstr>
      <vt:lpstr>Prueba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Movilidad, accidentalidad, control de velocidad</dc:title>
  <dc:creator>leandro pulgarin taborda</dc:creator>
  <cp:lastModifiedBy>UTP</cp:lastModifiedBy>
  <cp:revision>5</cp:revision>
  <dcterms:created xsi:type="dcterms:W3CDTF">2019-06-26T03:23:49Z</dcterms:created>
  <dcterms:modified xsi:type="dcterms:W3CDTF">2019-06-26T20:39:46Z</dcterms:modified>
</cp:coreProperties>
</file>