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Netflix 2017 Stock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Jessica Cao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9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854127"/>
          </a:xfrm>
        </p:spPr>
        <p:txBody>
          <a:bodyPr/>
          <a:lstStyle/>
          <a:p>
            <a:r>
              <a:rPr lang="en-US" dirty="0" smtClean="0"/>
              <a:t>Distribution of NFLX stock prices in 2017</a:t>
            </a:r>
          </a:p>
          <a:p>
            <a:r>
              <a:rPr lang="en-US" dirty="0" smtClean="0"/>
              <a:t>NFLX predicted vs. actual earnings in 2017</a:t>
            </a:r>
          </a:p>
          <a:p>
            <a:r>
              <a:rPr lang="en-US" dirty="0" smtClean="0"/>
              <a:t>NFLX stock and revenue comparison in past four quarters</a:t>
            </a:r>
          </a:p>
          <a:p>
            <a:r>
              <a:rPr lang="en-US" dirty="0" smtClean="0"/>
              <a:t>NFLX vs. DOW J in 2017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9795" y="5635625"/>
            <a:ext cx="373928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Visualizer: Jessica Cao</a:t>
            </a:r>
          </a:p>
          <a:p>
            <a:pPr marL="0" indent="0">
              <a:buNone/>
            </a:pPr>
            <a:r>
              <a:rPr lang="en-US" sz="1600" dirty="0" smtClean="0"/>
              <a:t>Used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, Pandas, and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 </a:t>
            </a:r>
            <a:r>
              <a:rPr lang="en-US" sz="1600" dirty="0" smtClean="0"/>
              <a:t> Python Libraries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0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18747"/>
            <a:ext cx="10804358" cy="866274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smtClean="0"/>
              <a:t>Shows the steady increase of Netflix’s stock price in </a:t>
            </a:r>
            <a:r>
              <a:rPr lang="en-US" smtClean="0"/>
              <a:t>2017 with varying length of spreads.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519363"/>
            <a:ext cx="6946900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24" y="541421"/>
            <a:ext cx="6839952" cy="45599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18747"/>
            <a:ext cx="10804358" cy="866274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Q2 and Q4 </a:t>
            </a:r>
            <a:r>
              <a:rPr lang="en-US" sz="2000" dirty="0" smtClean="0">
                <a:solidFill>
                  <a:schemeClr val="tx1"/>
                </a:solidFill>
              </a:rPr>
              <a:t>of 2017, the estimated and actual earnings per Netflix share were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equivalent.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52" y="702677"/>
            <a:ext cx="6284495" cy="41896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18747"/>
            <a:ext cx="10804358" cy="866274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/>
              <a:t>	</a:t>
            </a:r>
            <a:r>
              <a:rPr lang="en-US" sz="2000" dirty="0" smtClean="0"/>
              <a:t>Both the revenue and earnings of Netflix in 2017 steadily increased, with earnings being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about 10% of the revenue.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12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87" y="671512"/>
            <a:ext cx="6334626" cy="42230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18747"/>
            <a:ext cx="10804358" cy="866274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1"/>
            <a:r>
              <a:rPr lang="en-US" sz="2000" dirty="0" smtClean="0"/>
              <a:t>Though both Netflix and the Dow showed increasing trends, Netflix was far more volatile. As expected, Dow Jones’ stock price is about 150 times more than Netflix’s.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6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262</TotalTime>
  <Words>117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Trebuchet MS</vt:lpstr>
      <vt:lpstr>Arial</vt:lpstr>
      <vt:lpstr>Berlin</vt:lpstr>
      <vt:lpstr>Netflix 2017 Stock Profile</vt:lpstr>
      <vt:lpstr>Visualizations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2017 Stock Profile</dc:title>
  <dc:creator>Jessica Cao</dc:creator>
  <cp:lastModifiedBy>Jessica Cao</cp:lastModifiedBy>
  <cp:revision>8</cp:revision>
  <dcterms:created xsi:type="dcterms:W3CDTF">2018-07-22T05:20:06Z</dcterms:created>
  <dcterms:modified xsi:type="dcterms:W3CDTF">2018-07-23T03:52:33Z</dcterms:modified>
</cp:coreProperties>
</file>