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58" y="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宋体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宋体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宋体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5C2C83C-B048-4F14-858C-C766325F04EB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宋体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14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6DCCE037-A69D-4EB1-98E4-8F079D7FE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Arial" pitchFamily="18"/>
        <a:ea typeface="宋体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E83F3A-8232-4C6C-A77C-6B99ADDB12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BD0BD-44F4-47D7-AC7C-2103DB65ED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4502D5-9CBB-4C04-8A02-A88604A80D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61214F-67E0-46AA-AEB9-EE71E6C1E0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8A5151-CEDE-4B18-8BFB-9C57B82677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E09F8-75D8-4596-8F52-631A5DB3D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63640-F9D8-4807-AF6D-6D25B9C638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173C84-ABC4-4167-9977-CB68738821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E45BD1-8352-47B1-81BC-D69FF1A15B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338EA2-CA62-44E3-ACE0-773FA2BE0F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7802C-307E-47F4-9A11-FBE244620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Lucida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DF74A8E6-1BFC-4572-BF1A-3325996D049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宋体" pitchFamily="2"/>
          <a:cs typeface="Lucida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宋体" pitchFamily="2"/>
          <a:cs typeface="Lucida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51"/>
            <a:ext cx="10090150" cy="5463088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4125912" y="1768661"/>
            <a:ext cx="2133600" cy="552640"/>
          </a:xfrm>
          <a:prstGeom prst="wedgeRoundRectCallout">
            <a:avLst>
              <a:gd name="adj1" fmla="val -20833"/>
              <a:gd name="adj2" fmla="val 8017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 Cells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121180" y="3932237"/>
            <a:ext cx="2133600" cy="552640"/>
          </a:xfrm>
          <a:prstGeom prst="wedgeRoundRectCallout">
            <a:avLst>
              <a:gd name="adj1" fmla="val -21257"/>
              <a:gd name="adj2" fmla="val -86929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Cells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121180" y="696493"/>
            <a:ext cx="2133600" cy="552640"/>
          </a:xfrm>
          <a:prstGeom prst="wedgeRoundRectCallout">
            <a:avLst>
              <a:gd name="adj1" fmla="val -21258"/>
              <a:gd name="adj2" fmla="val -80376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Bar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92112" y="2172053"/>
            <a:ext cx="2514600" cy="998184"/>
          </a:xfrm>
          <a:prstGeom prst="wedgeRoundRectCallout">
            <a:avLst>
              <a:gd name="adj1" fmla="val -21682"/>
              <a:gd name="adj2" fmla="val -104949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Windowshade</a:t>
            </a:r>
            <a:r>
              <a:rPr lang="en-US" dirty="0" smtClean="0"/>
              <a:t>” Panels</a:t>
            </a:r>
          </a:p>
          <a:p>
            <a:pPr algn="ctr"/>
            <a:r>
              <a:rPr lang="en-US" sz="1200" dirty="0" smtClean="0"/>
              <a:t>Notebooks, Search, Settings, Help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478712" y="2203001"/>
            <a:ext cx="2514600" cy="1043436"/>
          </a:xfrm>
          <a:prstGeom prst="wedgeRoundRectCallout">
            <a:avLst>
              <a:gd name="adj1" fmla="val -21682"/>
              <a:gd name="adj2" fmla="val -104949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Windowshade</a:t>
            </a:r>
            <a:r>
              <a:rPr lang="en-US" dirty="0" smtClean="0"/>
              <a:t>” Panels</a:t>
            </a:r>
          </a:p>
          <a:p>
            <a:pPr algn="ctr"/>
            <a:r>
              <a:rPr lang="en-US" sz="1200" dirty="0" smtClean="0"/>
              <a:t>Assets, File Upload, Workspaces,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Comments, Session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Lucida Sans</vt:lpstr>
      <vt:lpstr>StarSymbol</vt:lpstr>
      <vt:lpstr>Tahoma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Seidel</dc:creator>
  <cp:lastModifiedBy>Joseph Seidel</cp:lastModifiedBy>
  <cp:revision>28</cp:revision>
  <dcterms:created xsi:type="dcterms:W3CDTF">2013-11-05T14:40:08Z</dcterms:created>
  <dcterms:modified xsi:type="dcterms:W3CDTF">2014-10-29T18:50:10Z</dcterms:modified>
</cp:coreProperties>
</file>