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7" r:id="rId2"/>
    <p:sldId id="350" r:id="rId3"/>
    <p:sldId id="369" r:id="rId4"/>
    <p:sldId id="379" r:id="rId5"/>
    <p:sldId id="380" r:id="rId6"/>
    <p:sldId id="381" r:id="rId7"/>
    <p:sldId id="3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0" autoAdjust="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3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2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81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3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005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694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45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0FD78B-DB02-4362-BCDC-98A55456977C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5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8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4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2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9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4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6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9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2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Textures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Texture mapping</a:t>
            </a:r>
          </a:p>
          <a:p>
            <a:r>
              <a:rPr lang="en-GB" dirty="0" smtClean="0"/>
              <a:t>Sampler</a:t>
            </a:r>
          </a:p>
          <a:p>
            <a:r>
              <a:rPr lang="en-GB" dirty="0" smtClean="0"/>
              <a:t>Vertex texture information</a:t>
            </a:r>
          </a:p>
          <a:p>
            <a:r>
              <a:rPr lang="en-GB" dirty="0" smtClean="0"/>
              <a:t>Initialize </a:t>
            </a:r>
            <a:r>
              <a:rPr lang="en-GB" dirty="0"/>
              <a:t>s</a:t>
            </a:r>
            <a:r>
              <a:rPr lang="en-GB" dirty="0" smtClean="0"/>
              <a:t>ampler state</a:t>
            </a:r>
          </a:p>
          <a:p>
            <a:r>
              <a:rPr lang="en-GB" dirty="0" smtClean="0"/>
              <a:t>Animated textures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0183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Pictures.</a:t>
            </a:r>
          </a:p>
          <a:p>
            <a:r>
              <a:rPr lang="en-US" dirty="0" smtClean="0"/>
              <a:t>Format: JPG, PNG, DDS, BMP, TGA</a:t>
            </a:r>
          </a:p>
          <a:p>
            <a:endParaRPr lang="en-US" dirty="0"/>
          </a:p>
          <a:p>
            <a:r>
              <a:rPr lang="en-US" dirty="0" smtClean="0"/>
              <a:t>Textures are mapped on triangles.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83" y="2761631"/>
            <a:ext cx="3105583" cy="24196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29" y="2453918"/>
            <a:ext cx="3475517" cy="31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point, linear, anisotropic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75" y="2979311"/>
            <a:ext cx="7315848" cy="32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2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29" y="2677298"/>
            <a:ext cx="5563208" cy="30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2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sampler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2" y="2336800"/>
            <a:ext cx="7607352" cy="3598863"/>
          </a:xfrm>
        </p:spPr>
      </p:pic>
    </p:spTree>
    <p:extLst>
      <p:ext uri="{BB962C8B-B14F-4D97-AF65-F5344CB8AC3E}">
        <p14:creationId xmlns:p14="http://schemas.microsoft.com/office/powerpoint/2010/main" val="143024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Animated textures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5405" y="2150076"/>
            <a:ext cx="6787979" cy="4110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56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6219262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2">
      <a:dk1>
        <a:sysClr val="windowText" lastClr="000000"/>
      </a:dk1>
      <a:lt1>
        <a:sysClr val="window" lastClr="FFFFFF"/>
      </a:lt1>
      <a:dk2>
        <a:srgbClr val="5F2209"/>
      </a:dk2>
      <a:lt2>
        <a:srgbClr val="FFFFFF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2091</TotalTime>
  <Words>47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Textures</vt:lpstr>
      <vt:lpstr>Textures</vt:lpstr>
      <vt:lpstr>Texture mapping</vt:lpstr>
      <vt:lpstr>Texture sampler</vt:lpstr>
      <vt:lpstr>Texture sampler</vt:lpstr>
      <vt:lpstr>Texture sampler</vt:lpstr>
      <vt:lpstr>Animated textures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231</dc:title>
  <dc:creator>Eck</dc:creator>
  <cp:lastModifiedBy>Admin</cp:lastModifiedBy>
  <cp:revision>198</cp:revision>
  <dcterms:created xsi:type="dcterms:W3CDTF">2015-08-23T18:20:49Z</dcterms:created>
  <dcterms:modified xsi:type="dcterms:W3CDTF">2017-10-24T04:06:16Z</dcterms:modified>
</cp:coreProperties>
</file>