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87"/>
    <p:restoredTop sz="94627"/>
  </p:normalViewPr>
  <p:slideViewPr>
    <p:cSldViewPr snapToGrid="0" snapToObjects="1">
      <p:cViewPr>
        <p:scale>
          <a:sx n="80" d="100"/>
          <a:sy n="80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BCCB-351F-124E-A7FE-19148E4617C2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1FA2-8CCA-2B4A-8B3D-D8B0C6E7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BCCB-351F-124E-A7FE-19148E4617C2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1FA2-8CCA-2B4A-8B3D-D8B0C6E7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BCCB-351F-124E-A7FE-19148E4617C2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1FA2-8CCA-2B4A-8B3D-D8B0C6E7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4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BCCB-351F-124E-A7FE-19148E4617C2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1FA2-8CCA-2B4A-8B3D-D8B0C6E7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0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BCCB-351F-124E-A7FE-19148E4617C2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1FA2-8CCA-2B4A-8B3D-D8B0C6E7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BCCB-351F-124E-A7FE-19148E4617C2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1FA2-8CCA-2B4A-8B3D-D8B0C6E7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BCCB-351F-124E-A7FE-19148E4617C2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1FA2-8CCA-2B4A-8B3D-D8B0C6E7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4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BCCB-351F-124E-A7FE-19148E4617C2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1FA2-8CCA-2B4A-8B3D-D8B0C6E7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3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BCCB-351F-124E-A7FE-19148E4617C2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1FA2-8CCA-2B4A-8B3D-D8B0C6E7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BCCB-351F-124E-A7FE-19148E4617C2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1FA2-8CCA-2B4A-8B3D-D8B0C6E7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BCCB-351F-124E-A7FE-19148E4617C2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1FA2-8CCA-2B4A-8B3D-D8B0C6E7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5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BCCB-351F-124E-A7FE-19148E4617C2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51FA2-8CCA-2B4A-8B3D-D8B0C6E7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8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30436" y="304799"/>
            <a:ext cx="2424545" cy="1960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OnlineStoreManager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(OSM)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Attributes: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Stores (list of strings)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Methods: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Create Online Store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Count # of Stores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77416" y="2336495"/>
            <a:ext cx="2424545" cy="1877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OnlineStore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Attributes: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Name (string)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Inventory (dictionary)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Customers (list)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Methods: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Purchase Items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Add Inventory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42190" y="2336494"/>
            <a:ext cx="2424545" cy="1877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Customer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Attributes: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Name (string)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History (dictionary)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Methods: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Purchase Items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Summarize Purchasing History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3089689" y="1849514"/>
            <a:ext cx="1562522" cy="4869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089688" y="2751953"/>
            <a:ext cx="4786986" cy="1049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26699" y="5309938"/>
            <a:ext cx="2662989" cy="1187115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Key</a:t>
            </a:r>
            <a:endParaRPr lang="en-US" sz="1600" u="sng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80707" y="5694948"/>
            <a:ext cx="385535" cy="20854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619468" y="6039853"/>
            <a:ext cx="446774" cy="320842"/>
          </a:xfrm>
          <a:prstGeom prst="bentConnector3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59012" y="5627803"/>
            <a:ext cx="1771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Instantiates an Object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259011" y="6068960"/>
            <a:ext cx="1771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Affected by Method</a:t>
            </a:r>
            <a:endParaRPr lang="en-US" sz="1400" dirty="0"/>
          </a:p>
        </p:txBody>
      </p:sp>
      <p:cxnSp>
        <p:nvCxnSpPr>
          <p:cNvPr id="60" name="Curved Connector 59"/>
          <p:cNvCxnSpPr>
            <a:endCxn id="4" idx="1"/>
          </p:cNvCxnSpPr>
          <p:nvPr/>
        </p:nvCxnSpPr>
        <p:spPr>
          <a:xfrm rot="16200000" flipV="1">
            <a:off x="4200131" y="1615192"/>
            <a:ext cx="782387" cy="121776"/>
          </a:xfrm>
          <a:prstGeom prst="curvedConnector4">
            <a:avLst>
              <a:gd name="adj1" fmla="val 7329"/>
              <a:gd name="adj2" fmla="val 287722"/>
            </a:avLst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5400000" flipH="1" flipV="1">
            <a:off x="2910079" y="3443764"/>
            <a:ext cx="658747" cy="403020"/>
          </a:xfrm>
          <a:prstGeom prst="curvedConnector3">
            <a:avLst>
              <a:gd name="adj1" fmla="val 2213"/>
            </a:avLst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/>
          <p:cNvSpPr/>
          <p:nvPr/>
        </p:nvSpPr>
        <p:spPr>
          <a:xfrm>
            <a:off x="1598004" y="3387777"/>
            <a:ext cx="363409" cy="398299"/>
          </a:xfrm>
          <a:custGeom>
            <a:avLst/>
            <a:gdLst>
              <a:gd name="connsiteX0" fmla="*/ 404734 w 419724"/>
              <a:gd name="connsiteY0" fmla="*/ 419725 h 434947"/>
              <a:gd name="connsiteX1" fmla="*/ 344773 w 419724"/>
              <a:gd name="connsiteY1" fmla="*/ 434715 h 434947"/>
              <a:gd name="connsiteX2" fmla="*/ 254832 w 419724"/>
              <a:gd name="connsiteY2" fmla="*/ 404735 h 434947"/>
              <a:gd name="connsiteX3" fmla="*/ 194872 w 419724"/>
              <a:gd name="connsiteY3" fmla="*/ 389744 h 434947"/>
              <a:gd name="connsiteX4" fmla="*/ 104931 w 419724"/>
              <a:gd name="connsiteY4" fmla="*/ 359764 h 434947"/>
              <a:gd name="connsiteX5" fmla="*/ 59960 w 419724"/>
              <a:gd name="connsiteY5" fmla="*/ 344774 h 434947"/>
              <a:gd name="connsiteX6" fmla="*/ 29980 w 419724"/>
              <a:gd name="connsiteY6" fmla="*/ 299803 h 434947"/>
              <a:gd name="connsiteX7" fmla="*/ 0 w 419724"/>
              <a:gd name="connsiteY7" fmla="*/ 194872 h 434947"/>
              <a:gd name="connsiteX8" fmla="*/ 14990 w 419724"/>
              <a:gd name="connsiteY8" fmla="*/ 134912 h 434947"/>
              <a:gd name="connsiteX9" fmla="*/ 44970 w 419724"/>
              <a:gd name="connsiteY9" fmla="*/ 104931 h 434947"/>
              <a:gd name="connsiteX10" fmla="*/ 179882 w 419724"/>
              <a:gd name="connsiteY10" fmla="*/ 44971 h 434947"/>
              <a:gd name="connsiteX11" fmla="*/ 269823 w 419724"/>
              <a:gd name="connsiteY11" fmla="*/ 14990 h 434947"/>
              <a:gd name="connsiteX12" fmla="*/ 314793 w 419724"/>
              <a:gd name="connsiteY12" fmla="*/ 0 h 434947"/>
              <a:gd name="connsiteX13" fmla="*/ 419724 w 419724"/>
              <a:gd name="connsiteY13" fmla="*/ 0 h 43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9724" h="434947">
                <a:moveTo>
                  <a:pt x="404734" y="419725"/>
                </a:moveTo>
                <a:cubicBezTo>
                  <a:pt x="384747" y="424722"/>
                  <a:pt x="365273" y="436765"/>
                  <a:pt x="344773" y="434715"/>
                </a:cubicBezTo>
                <a:cubicBezTo>
                  <a:pt x="313328" y="431571"/>
                  <a:pt x="285490" y="412400"/>
                  <a:pt x="254832" y="404735"/>
                </a:cubicBezTo>
                <a:cubicBezTo>
                  <a:pt x="234845" y="399738"/>
                  <a:pt x="214605" y="395664"/>
                  <a:pt x="194872" y="389744"/>
                </a:cubicBezTo>
                <a:cubicBezTo>
                  <a:pt x="164603" y="380663"/>
                  <a:pt x="134911" y="369757"/>
                  <a:pt x="104931" y="359764"/>
                </a:cubicBezTo>
                <a:lnTo>
                  <a:pt x="59960" y="344774"/>
                </a:lnTo>
                <a:cubicBezTo>
                  <a:pt x="49967" y="329784"/>
                  <a:pt x="38037" y="315917"/>
                  <a:pt x="29980" y="299803"/>
                </a:cubicBezTo>
                <a:cubicBezTo>
                  <a:pt x="19227" y="278297"/>
                  <a:pt x="4803" y="214085"/>
                  <a:pt x="0" y="194872"/>
                </a:cubicBezTo>
                <a:cubicBezTo>
                  <a:pt x="4997" y="174885"/>
                  <a:pt x="5777" y="153339"/>
                  <a:pt x="14990" y="134912"/>
                </a:cubicBezTo>
                <a:cubicBezTo>
                  <a:pt x="21310" y="122271"/>
                  <a:pt x="33934" y="113760"/>
                  <a:pt x="44970" y="104931"/>
                </a:cubicBezTo>
                <a:cubicBezTo>
                  <a:pt x="95872" y="64209"/>
                  <a:pt x="108570" y="68742"/>
                  <a:pt x="179882" y="44971"/>
                </a:cubicBezTo>
                <a:lnTo>
                  <a:pt x="269823" y="14990"/>
                </a:lnTo>
                <a:cubicBezTo>
                  <a:pt x="284813" y="9993"/>
                  <a:pt x="298992" y="0"/>
                  <a:pt x="314793" y="0"/>
                </a:cubicBezTo>
                <a:lnTo>
                  <a:pt x="419724" y="0"/>
                </a:lnTo>
              </a:path>
            </a:pathLst>
          </a:custGeom>
          <a:noFill/>
          <a:ln w="28575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1289154" y="3191723"/>
            <a:ext cx="704538" cy="714157"/>
          </a:xfrm>
          <a:custGeom>
            <a:avLst/>
            <a:gdLst>
              <a:gd name="connsiteX0" fmla="*/ 689548 w 704538"/>
              <a:gd name="connsiteY0" fmla="*/ 615779 h 714157"/>
              <a:gd name="connsiteX1" fmla="*/ 539646 w 704538"/>
              <a:gd name="connsiteY1" fmla="*/ 675739 h 714157"/>
              <a:gd name="connsiteX2" fmla="*/ 494676 w 704538"/>
              <a:gd name="connsiteY2" fmla="*/ 690729 h 714157"/>
              <a:gd name="connsiteX3" fmla="*/ 449705 w 704538"/>
              <a:gd name="connsiteY3" fmla="*/ 705720 h 714157"/>
              <a:gd name="connsiteX4" fmla="*/ 104931 w 704538"/>
              <a:gd name="connsiteY4" fmla="*/ 660749 h 714157"/>
              <a:gd name="connsiteX5" fmla="*/ 14990 w 704538"/>
              <a:gd name="connsiteY5" fmla="*/ 480867 h 714157"/>
              <a:gd name="connsiteX6" fmla="*/ 0 w 704538"/>
              <a:gd name="connsiteY6" fmla="*/ 435897 h 714157"/>
              <a:gd name="connsiteX7" fmla="*/ 29980 w 704538"/>
              <a:gd name="connsiteY7" fmla="*/ 211044 h 714157"/>
              <a:gd name="connsiteX8" fmla="*/ 134912 w 704538"/>
              <a:gd name="connsiteY8" fmla="*/ 76133 h 714157"/>
              <a:gd name="connsiteX9" fmla="*/ 224853 w 704538"/>
              <a:gd name="connsiteY9" fmla="*/ 46152 h 714157"/>
              <a:gd name="connsiteX10" fmla="*/ 404735 w 704538"/>
              <a:gd name="connsiteY10" fmla="*/ 16172 h 714157"/>
              <a:gd name="connsiteX11" fmla="*/ 704538 w 704538"/>
              <a:gd name="connsiteY11" fmla="*/ 1182 h 71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4538" h="714157">
                <a:moveTo>
                  <a:pt x="689548" y="615779"/>
                </a:moveTo>
                <a:cubicBezTo>
                  <a:pt x="601321" y="659892"/>
                  <a:pt x="650787" y="638692"/>
                  <a:pt x="539646" y="675739"/>
                </a:cubicBezTo>
                <a:lnTo>
                  <a:pt x="494676" y="690729"/>
                </a:lnTo>
                <a:lnTo>
                  <a:pt x="449705" y="705720"/>
                </a:lnTo>
                <a:cubicBezTo>
                  <a:pt x="442225" y="705346"/>
                  <a:pt x="177283" y="743437"/>
                  <a:pt x="104931" y="660749"/>
                </a:cubicBezTo>
                <a:cubicBezTo>
                  <a:pt x="42345" y="589222"/>
                  <a:pt x="43294" y="565778"/>
                  <a:pt x="14990" y="480867"/>
                </a:cubicBezTo>
                <a:lnTo>
                  <a:pt x="0" y="435897"/>
                </a:lnTo>
                <a:cubicBezTo>
                  <a:pt x="1063" y="423144"/>
                  <a:pt x="-34" y="265070"/>
                  <a:pt x="29980" y="211044"/>
                </a:cubicBezTo>
                <a:cubicBezTo>
                  <a:pt x="41647" y="190043"/>
                  <a:pt x="99794" y="95643"/>
                  <a:pt x="134912" y="76133"/>
                </a:cubicBezTo>
                <a:cubicBezTo>
                  <a:pt x="162537" y="60786"/>
                  <a:pt x="194873" y="56146"/>
                  <a:pt x="224853" y="46152"/>
                </a:cubicBezTo>
                <a:cubicBezTo>
                  <a:pt x="314340" y="16322"/>
                  <a:pt x="249560" y="34428"/>
                  <a:pt x="404735" y="16172"/>
                </a:cubicBezTo>
                <a:cubicBezTo>
                  <a:pt x="595368" y="-6255"/>
                  <a:pt x="467680" y="1182"/>
                  <a:pt x="704538" y="1182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7026542" y="3332659"/>
            <a:ext cx="363409" cy="398299"/>
          </a:xfrm>
          <a:custGeom>
            <a:avLst/>
            <a:gdLst>
              <a:gd name="connsiteX0" fmla="*/ 404734 w 419724"/>
              <a:gd name="connsiteY0" fmla="*/ 419725 h 434947"/>
              <a:gd name="connsiteX1" fmla="*/ 344773 w 419724"/>
              <a:gd name="connsiteY1" fmla="*/ 434715 h 434947"/>
              <a:gd name="connsiteX2" fmla="*/ 254832 w 419724"/>
              <a:gd name="connsiteY2" fmla="*/ 404735 h 434947"/>
              <a:gd name="connsiteX3" fmla="*/ 194872 w 419724"/>
              <a:gd name="connsiteY3" fmla="*/ 389744 h 434947"/>
              <a:gd name="connsiteX4" fmla="*/ 104931 w 419724"/>
              <a:gd name="connsiteY4" fmla="*/ 359764 h 434947"/>
              <a:gd name="connsiteX5" fmla="*/ 59960 w 419724"/>
              <a:gd name="connsiteY5" fmla="*/ 344774 h 434947"/>
              <a:gd name="connsiteX6" fmla="*/ 29980 w 419724"/>
              <a:gd name="connsiteY6" fmla="*/ 299803 h 434947"/>
              <a:gd name="connsiteX7" fmla="*/ 0 w 419724"/>
              <a:gd name="connsiteY7" fmla="*/ 194872 h 434947"/>
              <a:gd name="connsiteX8" fmla="*/ 14990 w 419724"/>
              <a:gd name="connsiteY8" fmla="*/ 134912 h 434947"/>
              <a:gd name="connsiteX9" fmla="*/ 44970 w 419724"/>
              <a:gd name="connsiteY9" fmla="*/ 104931 h 434947"/>
              <a:gd name="connsiteX10" fmla="*/ 179882 w 419724"/>
              <a:gd name="connsiteY10" fmla="*/ 44971 h 434947"/>
              <a:gd name="connsiteX11" fmla="*/ 269823 w 419724"/>
              <a:gd name="connsiteY11" fmla="*/ 14990 h 434947"/>
              <a:gd name="connsiteX12" fmla="*/ 314793 w 419724"/>
              <a:gd name="connsiteY12" fmla="*/ 0 h 434947"/>
              <a:gd name="connsiteX13" fmla="*/ 419724 w 419724"/>
              <a:gd name="connsiteY13" fmla="*/ 0 h 43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9724" h="434947">
                <a:moveTo>
                  <a:pt x="404734" y="419725"/>
                </a:moveTo>
                <a:cubicBezTo>
                  <a:pt x="384747" y="424722"/>
                  <a:pt x="365273" y="436765"/>
                  <a:pt x="344773" y="434715"/>
                </a:cubicBezTo>
                <a:cubicBezTo>
                  <a:pt x="313328" y="431571"/>
                  <a:pt x="285490" y="412400"/>
                  <a:pt x="254832" y="404735"/>
                </a:cubicBezTo>
                <a:cubicBezTo>
                  <a:pt x="234845" y="399738"/>
                  <a:pt x="214605" y="395664"/>
                  <a:pt x="194872" y="389744"/>
                </a:cubicBezTo>
                <a:cubicBezTo>
                  <a:pt x="164603" y="380663"/>
                  <a:pt x="134911" y="369757"/>
                  <a:pt x="104931" y="359764"/>
                </a:cubicBezTo>
                <a:lnTo>
                  <a:pt x="59960" y="344774"/>
                </a:lnTo>
                <a:cubicBezTo>
                  <a:pt x="49967" y="329784"/>
                  <a:pt x="38037" y="315917"/>
                  <a:pt x="29980" y="299803"/>
                </a:cubicBezTo>
                <a:cubicBezTo>
                  <a:pt x="19227" y="278297"/>
                  <a:pt x="4803" y="214085"/>
                  <a:pt x="0" y="194872"/>
                </a:cubicBezTo>
                <a:cubicBezTo>
                  <a:pt x="4997" y="174885"/>
                  <a:pt x="5777" y="153339"/>
                  <a:pt x="14990" y="134912"/>
                </a:cubicBezTo>
                <a:cubicBezTo>
                  <a:pt x="21310" y="122271"/>
                  <a:pt x="33934" y="113760"/>
                  <a:pt x="44970" y="104931"/>
                </a:cubicBezTo>
                <a:cubicBezTo>
                  <a:pt x="95872" y="64209"/>
                  <a:pt x="108570" y="68742"/>
                  <a:pt x="179882" y="44971"/>
                </a:cubicBezTo>
                <a:lnTo>
                  <a:pt x="269823" y="14990"/>
                </a:lnTo>
                <a:cubicBezTo>
                  <a:pt x="284813" y="9993"/>
                  <a:pt x="298992" y="0"/>
                  <a:pt x="314793" y="0"/>
                </a:cubicBezTo>
                <a:lnTo>
                  <a:pt x="419724" y="0"/>
                </a:lnTo>
              </a:path>
            </a:pathLst>
          </a:custGeom>
          <a:noFill/>
          <a:ln w="28575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6884843" y="3248401"/>
            <a:ext cx="563215" cy="641437"/>
          </a:xfrm>
          <a:custGeom>
            <a:avLst/>
            <a:gdLst>
              <a:gd name="connsiteX0" fmla="*/ 404734 w 419724"/>
              <a:gd name="connsiteY0" fmla="*/ 419725 h 434947"/>
              <a:gd name="connsiteX1" fmla="*/ 344773 w 419724"/>
              <a:gd name="connsiteY1" fmla="*/ 434715 h 434947"/>
              <a:gd name="connsiteX2" fmla="*/ 254832 w 419724"/>
              <a:gd name="connsiteY2" fmla="*/ 404735 h 434947"/>
              <a:gd name="connsiteX3" fmla="*/ 194872 w 419724"/>
              <a:gd name="connsiteY3" fmla="*/ 389744 h 434947"/>
              <a:gd name="connsiteX4" fmla="*/ 104931 w 419724"/>
              <a:gd name="connsiteY4" fmla="*/ 359764 h 434947"/>
              <a:gd name="connsiteX5" fmla="*/ 59960 w 419724"/>
              <a:gd name="connsiteY5" fmla="*/ 344774 h 434947"/>
              <a:gd name="connsiteX6" fmla="*/ 29980 w 419724"/>
              <a:gd name="connsiteY6" fmla="*/ 299803 h 434947"/>
              <a:gd name="connsiteX7" fmla="*/ 0 w 419724"/>
              <a:gd name="connsiteY7" fmla="*/ 194872 h 434947"/>
              <a:gd name="connsiteX8" fmla="*/ 14990 w 419724"/>
              <a:gd name="connsiteY8" fmla="*/ 134912 h 434947"/>
              <a:gd name="connsiteX9" fmla="*/ 44970 w 419724"/>
              <a:gd name="connsiteY9" fmla="*/ 104931 h 434947"/>
              <a:gd name="connsiteX10" fmla="*/ 179882 w 419724"/>
              <a:gd name="connsiteY10" fmla="*/ 44971 h 434947"/>
              <a:gd name="connsiteX11" fmla="*/ 269823 w 419724"/>
              <a:gd name="connsiteY11" fmla="*/ 14990 h 434947"/>
              <a:gd name="connsiteX12" fmla="*/ 314793 w 419724"/>
              <a:gd name="connsiteY12" fmla="*/ 0 h 434947"/>
              <a:gd name="connsiteX13" fmla="*/ 419724 w 419724"/>
              <a:gd name="connsiteY13" fmla="*/ 0 h 43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9724" h="434947">
                <a:moveTo>
                  <a:pt x="404734" y="419725"/>
                </a:moveTo>
                <a:cubicBezTo>
                  <a:pt x="384747" y="424722"/>
                  <a:pt x="365273" y="436765"/>
                  <a:pt x="344773" y="434715"/>
                </a:cubicBezTo>
                <a:cubicBezTo>
                  <a:pt x="313328" y="431571"/>
                  <a:pt x="285490" y="412400"/>
                  <a:pt x="254832" y="404735"/>
                </a:cubicBezTo>
                <a:cubicBezTo>
                  <a:pt x="234845" y="399738"/>
                  <a:pt x="214605" y="395664"/>
                  <a:pt x="194872" y="389744"/>
                </a:cubicBezTo>
                <a:cubicBezTo>
                  <a:pt x="164603" y="380663"/>
                  <a:pt x="134911" y="369757"/>
                  <a:pt x="104931" y="359764"/>
                </a:cubicBezTo>
                <a:lnTo>
                  <a:pt x="59960" y="344774"/>
                </a:lnTo>
                <a:cubicBezTo>
                  <a:pt x="49967" y="329784"/>
                  <a:pt x="38037" y="315917"/>
                  <a:pt x="29980" y="299803"/>
                </a:cubicBezTo>
                <a:cubicBezTo>
                  <a:pt x="19227" y="278297"/>
                  <a:pt x="4803" y="214085"/>
                  <a:pt x="0" y="194872"/>
                </a:cubicBezTo>
                <a:cubicBezTo>
                  <a:pt x="4997" y="174885"/>
                  <a:pt x="5777" y="153339"/>
                  <a:pt x="14990" y="134912"/>
                </a:cubicBezTo>
                <a:cubicBezTo>
                  <a:pt x="21310" y="122271"/>
                  <a:pt x="33934" y="113760"/>
                  <a:pt x="44970" y="104931"/>
                </a:cubicBezTo>
                <a:cubicBezTo>
                  <a:pt x="95872" y="64209"/>
                  <a:pt x="108570" y="68742"/>
                  <a:pt x="179882" y="44971"/>
                </a:cubicBezTo>
                <a:lnTo>
                  <a:pt x="269823" y="14990"/>
                </a:lnTo>
                <a:cubicBezTo>
                  <a:pt x="284813" y="9993"/>
                  <a:pt x="298992" y="0"/>
                  <a:pt x="314793" y="0"/>
                </a:cubicBezTo>
                <a:lnTo>
                  <a:pt x="419724" y="0"/>
                </a:lnTo>
              </a:path>
            </a:pathLst>
          </a:custGeom>
          <a:noFill/>
          <a:ln w="28575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Elbow Connector 94"/>
          <p:cNvCxnSpPr/>
          <p:nvPr/>
        </p:nvCxnSpPr>
        <p:spPr>
          <a:xfrm rot="10800000" flipV="1">
            <a:off x="3089690" y="1826434"/>
            <a:ext cx="1590489" cy="1220926"/>
          </a:xfrm>
          <a:prstGeom prst="bentConnector3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1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67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Snyder</dc:creator>
  <cp:lastModifiedBy>John Snyder</cp:lastModifiedBy>
  <cp:revision>10</cp:revision>
  <dcterms:created xsi:type="dcterms:W3CDTF">2016-11-15T02:14:41Z</dcterms:created>
  <dcterms:modified xsi:type="dcterms:W3CDTF">2016-11-16T13:44:29Z</dcterms:modified>
</cp:coreProperties>
</file>