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1" r:id="rId20"/>
    <p:sldId id="275" r:id="rId21"/>
    <p:sldId id="277" r:id="rId22"/>
    <p:sldId id="278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80" r:id="rId31"/>
    <p:sldId id="279" r:id="rId32"/>
    <p:sldId id="283" r:id="rId33"/>
    <p:sldId id="281" r:id="rId34"/>
    <p:sldId id="282" r:id="rId35"/>
    <p:sldId id="284" r:id="rId36"/>
    <p:sldId id="285" r:id="rId37"/>
    <p:sldId id="29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4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9F8-E625-45D3-ACF9-503F8F5E64C0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295E-4B63-4552-9685-494D0ED7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5 _ IMP</a:t>
            </a:r>
            <a:br>
              <a:rPr lang="en-US" altLang="ko-KR" dirty="0"/>
            </a:br>
            <a:r>
              <a:rPr lang="en-US" altLang="ko-KR" sz="4400" dirty="0"/>
              <a:t>Inventory Management Program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조승희</a:t>
            </a:r>
            <a:endParaRPr lang="en-US" altLang="ko-KR" dirty="0" smtClean="0"/>
          </a:p>
          <a:p>
            <a:r>
              <a:rPr lang="ko-KR" altLang="en-US" dirty="0" err="1" smtClean="0"/>
              <a:t>정현식</a:t>
            </a:r>
            <a:endParaRPr lang="en-US" altLang="ko-KR" dirty="0" smtClean="0"/>
          </a:p>
          <a:p>
            <a:r>
              <a:rPr lang="ko-KR" altLang="en-US" dirty="0" smtClean="0"/>
              <a:t>이가영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8" y="615819"/>
            <a:ext cx="11713541" cy="61374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센터관리에서 생성 및 수정이 완료되면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팝업창이</a:t>
            </a:r>
            <a:r>
              <a:rPr lang="ko-KR" altLang="en-US" dirty="0" smtClean="0">
                <a:solidFill>
                  <a:schemeClr val="tx1"/>
                </a:solidFill>
              </a:rPr>
              <a:t> 생성됨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15060" r="34944" b="45784"/>
          <a:stretch/>
        </p:blipFill>
        <p:spPr>
          <a:xfrm>
            <a:off x="5196114" y="2791702"/>
            <a:ext cx="6995886" cy="3108128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5" t="27136" r="18688" b="32087"/>
          <a:stretch/>
        </p:blipFill>
        <p:spPr>
          <a:xfrm>
            <a:off x="264768" y="1027906"/>
            <a:ext cx="7170057" cy="4209143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센터관리에서 삭제 완료되면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팝업창이</a:t>
            </a:r>
            <a:r>
              <a:rPr lang="ko-KR" altLang="en-US" dirty="0" smtClean="0">
                <a:solidFill>
                  <a:schemeClr val="tx1"/>
                </a:solidFill>
              </a:rPr>
              <a:t> 생성됨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405188" cy="617808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카테고리관리에서 생성과 수정이 가능함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7" y="152400"/>
            <a:ext cx="11096429" cy="6588505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카테고리관리 </a:t>
            </a:r>
            <a:r>
              <a:rPr lang="ko-KR" altLang="en-US" dirty="0" err="1" smtClean="0">
                <a:solidFill>
                  <a:schemeClr val="tx1"/>
                </a:solidFill>
              </a:rPr>
              <a:t>생성화면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" y="365125"/>
            <a:ext cx="11597084" cy="5709104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카테고리관리 생성 완료 시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" y="113198"/>
            <a:ext cx="10919147" cy="6483244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카테고리관리 수정도 가능하며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해당 목록은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 이상 입력이 필요함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36"/>
            <a:ext cx="10573139" cy="6277801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카테고리관리 수정 완료 시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dirty="0" smtClean="0">
                <a:solidFill>
                  <a:schemeClr val="tx1"/>
                </a:solidFill>
              </a:rPr>
              <a:t> 제공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3" y="270312"/>
            <a:ext cx="10836726" cy="643430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IMP </a:t>
            </a:r>
            <a:r>
              <a:rPr lang="ko-KR" altLang="en-US" dirty="0" smtClean="0">
                <a:solidFill>
                  <a:schemeClr val="tx1"/>
                </a:solidFill>
              </a:rPr>
              <a:t>프로그램 접속 후 초기 비밀번호 및 관리자 비밀번호 수정 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6" y="223659"/>
            <a:ext cx="9193573" cy="545868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6" y="2399815"/>
            <a:ext cx="7377901" cy="438524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861392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IMP </a:t>
            </a:r>
            <a:r>
              <a:rPr lang="ko-KR" altLang="en-US" dirty="0" smtClean="0">
                <a:solidFill>
                  <a:schemeClr val="tx1"/>
                </a:solidFill>
              </a:rPr>
              <a:t>프로그램 접속 후 초기 비밀번호 및 관리자 비밀번호 수정 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36044"/>
            <a:ext cx="9862020" cy="5855575"/>
          </a:xfrm>
        </p:spPr>
      </p:pic>
      <p:pic>
        <p:nvPicPr>
          <p:cNvPr id="6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85" y="991879"/>
            <a:ext cx="11024116" cy="6545569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6803335" y="85216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메뉴에서 </a:t>
            </a:r>
            <a:r>
              <a:rPr lang="ko-KR" altLang="en-US" dirty="0" err="1" smtClean="0">
                <a:solidFill>
                  <a:schemeClr val="tx1"/>
                </a:solidFill>
              </a:rPr>
              <a:t>제품관리</a:t>
            </a:r>
            <a:r>
              <a:rPr lang="ko-KR" altLang="en-US" dirty="0" smtClean="0">
                <a:solidFill>
                  <a:schemeClr val="tx1"/>
                </a:solidFill>
              </a:rPr>
              <a:t> 선택 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 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4" y="1584332"/>
            <a:ext cx="3333333" cy="2190476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0" y="4188886"/>
            <a:ext cx="1447619" cy="1428571"/>
          </a:xfrm>
        </p:spPr>
      </p:pic>
      <p:sp>
        <p:nvSpPr>
          <p:cNvPr id="11" name="모서리가 둥근 직사각형 10"/>
          <p:cNvSpPr/>
          <p:nvPr/>
        </p:nvSpPr>
        <p:spPr>
          <a:xfrm>
            <a:off x="5467740" y="1584332"/>
            <a:ext cx="5638144" cy="37873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프로그램을 </a:t>
            </a:r>
            <a:r>
              <a:rPr lang="ko-KR" altLang="en-US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dirty="0" smtClean="0">
                <a:solidFill>
                  <a:schemeClr val="tx1"/>
                </a:solidFill>
              </a:rPr>
              <a:t> 첫번째 로그인 화면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 비밀번호 입력 시 로그인 성공 알림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5" y="262901"/>
            <a:ext cx="11244943" cy="6668349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제품관리에서 상품 등록 및 정보 수정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8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11227058" cy="666606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제품관리에서 상품 등록 및 정보 수정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6" y="365125"/>
            <a:ext cx="11115091" cy="6179041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제품관리에서 상품 등록 및 수정되면 관련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dirty="0" smtClean="0">
                <a:solidFill>
                  <a:schemeClr val="tx1"/>
                </a:solidFill>
              </a:rPr>
              <a:t> 제공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3" y="243827"/>
            <a:ext cx="10911372" cy="647180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22572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출고 처리에서 등록된 제품 확인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및 입고일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수량을 입력 후 입고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8" y="103867"/>
            <a:ext cx="11163299" cy="6628209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입고 처리 진행 확인 팝업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2" y="206617"/>
            <a:ext cx="11024116" cy="6538678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입고 처리 완료 확인 팝업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4" y="152400"/>
            <a:ext cx="11301703" cy="671038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출고 처리에서 등록된 제품 확인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및 출고일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수량을 입력 후 입고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출고 처리 진행 확인 팝업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0"/>
            <a:ext cx="11107315" cy="6588025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출고 처리 완료 확인 팝업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6" y="152401"/>
            <a:ext cx="11154182" cy="662279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23858" y="852164"/>
            <a:ext cx="4729942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해당 센터에 물량이 부족할 경우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타 센터의 같은 상품 물량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" y="190558"/>
            <a:ext cx="11115502" cy="6603957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25491" y="852164"/>
            <a:ext cx="4937759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물량이 부족한 제품의 정보를 클릭 후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88529"/>
            <a:ext cx="10851502" cy="6443079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62262" y="365125"/>
            <a:ext cx="4350520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로그인 완료 시 나타나는 화면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5" y="514365"/>
            <a:ext cx="11719410" cy="5727814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입고리스트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 선택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섹터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1" y="467761"/>
            <a:ext cx="11669537" cy="5699773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입고리스트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 선택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섹터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1" y="261257"/>
            <a:ext cx="11543097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입고리스트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4" y="628834"/>
            <a:ext cx="11480164" cy="5408071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출</a:t>
            </a:r>
            <a:r>
              <a:rPr lang="ko-KR" altLang="en-US" dirty="0" err="1" smtClean="0">
                <a:solidFill>
                  <a:schemeClr val="tx1"/>
                </a:solidFill>
              </a:rPr>
              <a:t>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 선택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섹터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" y="747680"/>
            <a:ext cx="11650670" cy="565312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출</a:t>
            </a:r>
            <a:r>
              <a:rPr lang="ko-KR" altLang="en-US" dirty="0" err="1" smtClean="0">
                <a:solidFill>
                  <a:schemeClr val="tx1"/>
                </a:solidFill>
              </a:rPr>
              <a:t>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 선택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섹터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0" y="148285"/>
            <a:ext cx="11140398" cy="661178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96743" y="852164"/>
            <a:ext cx="501131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출</a:t>
            </a:r>
            <a:r>
              <a:rPr lang="ko-KR" altLang="en-US" dirty="0" err="1" smtClean="0">
                <a:solidFill>
                  <a:schemeClr val="tx1"/>
                </a:solidFill>
              </a:rPr>
              <a:t>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상단 센터 선택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섹터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 별로 각 섹터에 담긴 상품 조회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442701"/>
            <a:ext cx="11096430" cy="5970051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9037" y="852164"/>
            <a:ext cx="6019021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입고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출고리스트</a:t>
            </a:r>
            <a:r>
              <a:rPr lang="ko-KR" altLang="en-US" dirty="0" smtClean="0">
                <a:solidFill>
                  <a:schemeClr val="tx1"/>
                </a:solidFill>
              </a:rPr>
              <a:t> 선택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프로그램 하단에서 상품명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입고일 등으로 조회 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" y="256992"/>
            <a:ext cx="8039792" cy="653751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07876" y="1899568"/>
            <a:ext cx="4937759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입고리스트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센터 선택 후 더블클릭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섹터 별 카테고리 등록 현황 조회 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387"/>
            <a:ext cx="9862020" cy="5855575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81558" y="1419484"/>
            <a:ext cx="4350520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메뉴에서 다양한 등록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수정이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6" y="505084"/>
            <a:ext cx="10363105" cy="6153093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81558" y="1419484"/>
            <a:ext cx="4350520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관리자 메뉴 접속 시 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" y="643813"/>
            <a:ext cx="11195673" cy="602676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83353" y="1271426"/>
            <a:ext cx="4350520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비밀번호 정상 입력하면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4" y="310373"/>
            <a:ext cx="10758196" cy="6387679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7208" y="1271426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관리자 메뉴에서 입력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수정 가능한 부분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69" y="1895304"/>
            <a:ext cx="10487710" cy="622707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35486" y="1271426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센터관리에서 생성 및 수정이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4" y="1197453"/>
            <a:ext cx="5181600" cy="213740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4" y="3834376"/>
            <a:ext cx="5316842" cy="21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4" t="25481" r="24993" b="36054"/>
          <a:stretch/>
        </p:blipFill>
        <p:spPr>
          <a:xfrm>
            <a:off x="5100381" y="1268413"/>
            <a:ext cx="6653469" cy="496411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7" t="28854" r="26105" b="37554"/>
          <a:stretch/>
        </p:blipFill>
        <p:spPr>
          <a:xfrm>
            <a:off x="-114300" y="1774825"/>
            <a:ext cx="6210300" cy="4457700"/>
          </a:xfrm>
        </p:spPr>
      </p:pic>
      <p:sp>
        <p:nvSpPr>
          <p:cNvPr id="11" name="모서리가 둥근 직사각형 10"/>
          <p:cNvSpPr/>
          <p:nvPr/>
        </p:nvSpPr>
        <p:spPr>
          <a:xfrm>
            <a:off x="7234616" y="608644"/>
            <a:ext cx="4746665" cy="838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센터관리에서 생성 및 수정이 완료되면 </a:t>
            </a:r>
            <a:r>
              <a:rPr lang="ko-KR" altLang="en-US" dirty="0" err="1" smtClean="0">
                <a:solidFill>
                  <a:schemeClr val="tx1"/>
                </a:solidFill>
              </a:rPr>
              <a:t>팝업창이</a:t>
            </a:r>
            <a:r>
              <a:rPr lang="ko-KR" altLang="en-US" dirty="0" smtClean="0">
                <a:solidFill>
                  <a:schemeClr val="tx1"/>
                </a:solidFill>
              </a:rPr>
              <a:t> 생성됨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351</Words>
  <Application>Microsoft Office PowerPoint</Application>
  <PresentationFormat>와이드스크린</PresentationFormat>
  <Paragraphs>57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Team 5 _ IMP Inventory Management Program</vt:lpstr>
      <vt:lpstr>로그인 화면 </vt:lpstr>
      <vt:lpstr>메인 화면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202-1</dc:creator>
  <cp:lastModifiedBy>202-2</cp:lastModifiedBy>
  <cp:revision>10</cp:revision>
  <dcterms:created xsi:type="dcterms:W3CDTF">2022-05-04T01:48:54Z</dcterms:created>
  <dcterms:modified xsi:type="dcterms:W3CDTF">2022-05-04T02:43:44Z</dcterms:modified>
</cp:coreProperties>
</file>