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youtu.be/T2qQGqZxkD0" TargetMode="External" /><Relationship Id="rId3" Type="http://schemas.openxmlformats.org/officeDocument/2006/relationships/hyperlink" Target="https://medium.com/@warronbebster/teachable-machine-tutorial-bananameter-4bfffa765866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2020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동계 융합캠프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수행 결과서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/>
            </a:pP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이름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: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김준성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6614" y="254616"/>
            <a:ext cx="709125" cy="709125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7724" y="254616"/>
            <a:ext cx="502953" cy="709125"/>
          </a:xfrm>
          <a:prstGeom prst="rect">
            <a:avLst/>
          </a:prstGeom>
          <a:noFill/>
        </p:spPr>
      </p:pic>
      <p:pic>
        <p:nvPicPr>
          <p:cNvPr id="9" name="Picture 4" descr="비공식 자바스크립트 로고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673292" y="254616"/>
            <a:ext cx="709125" cy="70912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1. </a:t>
            </a:r>
            <a:r>
              <a:rPr lang="en-US" altLang="ko-KR" sz="2400">
                <a:solidFill>
                  <a:srgbClr val="1a73e8"/>
                </a:solidFill>
                <a:latin typeface="HY헤드라인M"/>
                <a:ea typeface="HY헤드라인M"/>
              </a:rPr>
              <a:t>Teachable</a:t>
            </a:r>
            <a:r>
              <a:rPr lang="ko-KR" altLang="en-US" sz="2400">
                <a:solidFill>
                  <a:srgbClr val="1a73e8"/>
                </a:solidFill>
                <a:latin typeface="HY헤드라인M"/>
                <a:ea typeface="HY헤드라인M"/>
              </a:rPr>
              <a:t> </a:t>
            </a:r>
            <a:r>
              <a:rPr lang="en-US" altLang="ko-KR" sz="2400">
                <a:solidFill>
                  <a:srgbClr val="1a73e8"/>
                </a:solidFill>
                <a:latin typeface="HY헤드라인M"/>
                <a:ea typeface="HY헤드라인M"/>
              </a:rPr>
              <a:t>Machine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을 이용한 서비스 구상하기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60375" y="3488090"/>
            <a:ext cx="8801805" cy="35204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손을 인식하는 수도꼭지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기존 적외선 센서를 사용하는 수도꼭지의 단점</a:t>
            </a:r>
            <a:endParaRPr lang="ko-KR" altLang="en-US"/>
          </a:p>
          <a:p>
            <a:pPr>
              <a:defRPr/>
            </a:pPr>
            <a:r>
              <a:rPr lang="ko-KR" altLang="en-US" sz="1500"/>
              <a:t>센서의 감지 범위</a:t>
            </a:r>
            <a:r>
              <a:rPr lang="en-US" altLang="ko-KR" sz="1500"/>
              <a:t>,</a:t>
            </a:r>
            <a:r>
              <a:rPr lang="ko-KR" altLang="en-US" sz="1500"/>
              <a:t> 민감도에 의해서 작동이 결정되기 때문에 간혹 작동이 잘 안되는 경우가 있음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/>
              <a:t>이를 해결할 수 있는 머신러닝 수도꼭지의 장점</a:t>
            </a:r>
            <a:endParaRPr lang="ko-KR" altLang="en-US"/>
          </a:p>
          <a:p>
            <a:pPr>
              <a:defRPr/>
            </a:pPr>
            <a:r>
              <a:rPr lang="ko-KR" altLang="en-US" sz="1500"/>
              <a:t>평소에는 세면대의 모습만 보이기 때문에 변화를 감지하는 능력이 더욱 뛰어남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800"/>
              <a:t>그에 반해 머신러닝 수도꼭지의 단점</a:t>
            </a:r>
            <a:endParaRPr lang="ko-KR" altLang="en-US" sz="1800"/>
          </a:p>
          <a:p>
            <a:pPr>
              <a:defRPr/>
            </a:pPr>
            <a:r>
              <a:rPr lang="en-US" altLang="ko-KR" sz="1500"/>
              <a:t>1.</a:t>
            </a:r>
            <a:r>
              <a:rPr lang="ko-KR" altLang="en-US" sz="1500"/>
              <a:t> 머신러닝</a:t>
            </a:r>
            <a:r>
              <a:rPr lang="en-US" altLang="ko-KR" sz="1500"/>
              <a:t>,</a:t>
            </a:r>
            <a:r>
              <a:rPr lang="ko-KR" altLang="en-US" sz="1500"/>
              <a:t> 감지 정도에 따라 손을 손으로 파악하지 못하거나</a:t>
            </a:r>
            <a:r>
              <a:rPr lang="en-US" altLang="ko-KR" sz="1500"/>
              <a:t>,</a:t>
            </a:r>
            <a:r>
              <a:rPr lang="ko-KR" altLang="en-US" sz="1500"/>
              <a:t> 다른 물체를 손으로 파악할 수 있음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-&gt;</a:t>
            </a:r>
            <a:r>
              <a:rPr lang="ko-KR" altLang="en-US" sz="1500"/>
              <a:t> 머신러닝 정도</a:t>
            </a:r>
            <a:r>
              <a:rPr lang="en-US" altLang="ko-KR" sz="1500"/>
              <a:t>,</a:t>
            </a:r>
            <a:r>
              <a:rPr lang="ko-KR" altLang="en-US" sz="1500"/>
              <a:t> 정확성을 높임으로 어느 정도 해결이 가능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2.</a:t>
            </a:r>
            <a:r>
              <a:rPr lang="ko-KR" altLang="en-US" sz="1500"/>
              <a:t> 다른 물체를 감지해서 물이 나오지 않게 하는 것의 장점이 딱히 없음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2.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웹 애플리케이션 상세 스펙 정의하기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335" y="1077942"/>
            <a:ext cx="11439332" cy="154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자동 수도꼭지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기존의 자동 수도꼭지는 적외선을 이용해 물건을 감지했는데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머신러닝을 활용한 수도꼭지는 손만을 감지해서 다른 물건이 감지되면 물이 나오지 않도록 함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3. GitHub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배포 및 공유하기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083" y="5754045"/>
            <a:ext cx="11439332" cy="387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https://jsstar7147.github.io/learn-teachable-machine/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178</ep:Words>
  <ep:PresentationFormat>와이드스크린</ep:PresentationFormat>
  <ep:Paragraphs>22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2020 동계 융합캠프 수행 결과서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2020-11-16T04:48:21.000</dcterms:created>
  <dc:creator>Kim JiYong</dc:creator>
  <cp:lastModifiedBy>jssta</cp:lastModifiedBy>
  <dcterms:modified xsi:type="dcterms:W3CDTF">2020-11-26T10:48:09.700</dcterms:modified>
  <cp:revision>23</cp:revision>
  <dc:title>2020 동계 융합캠프 수행 결과서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