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8" r:id="rId2"/>
    <p:sldId id="258" r:id="rId3"/>
    <p:sldId id="259" r:id="rId4"/>
    <p:sldId id="261" r:id="rId5"/>
    <p:sldId id="262" r:id="rId6"/>
    <p:sldId id="264" r:id="rId7"/>
    <p:sldId id="267" r:id="rId8"/>
    <p:sldId id="268" r:id="rId9"/>
    <p:sldId id="276" r:id="rId10"/>
    <p:sldId id="320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7"/>
    <p:restoredTop sz="94643"/>
  </p:normalViewPr>
  <p:slideViewPr>
    <p:cSldViewPr snapToGrid="0" snapToObjects="1">
      <p:cViewPr varScale="1">
        <p:scale>
          <a:sx n="142" d="100"/>
          <a:sy n="142" d="100"/>
        </p:scale>
        <p:origin x="40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4978-0860-F14A-86D6-C10B7C04E01A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EF2B-5111-0F40-AFB0-93A4C042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0" name="Google Shape;16920;g3b76311eb6_5_2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21" name="Google Shape;16921;g3b76311eb6_5_2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06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4" name="Google Shape;18774;g3b76311eb6_5_4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5" name="Google Shape;18775;g3b76311eb6_5_4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203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5" name="Google Shape;16925;g3b76311eb6_5_2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6" name="Google Shape;16926;g3b76311eb6_5_2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028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4" name="Google Shape;16974;g3b76311eb6_5_2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75" name="Google Shape;16975;g3b76311eb6_5_2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 productivity, driving business productivity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40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3" name="Google Shape;17003;g3b76311eb6_5_2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04" name="Google Shape;17004;g3b76311eb6_5_2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41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1" name="Google Shape;17051;g3b76311eb6_5_2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52" name="Google Shape;17052;g3b76311eb6_5_28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3" name="Google Shape;17053;g3b76311eb6_5_28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80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7" name="Google Shape;17117;g3b76311eb6_5_2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18" name="Google Shape;17118;g3b76311eb6_5_2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113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4" name="Google Shape;17124;g3b76311eb6_5_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25" name="Google Shape;17125;g3b76311eb6_5_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72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7" name="Google Shape;17237;g3d252b45d3_1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8" name="Google Shape;17238;g3d252b45d3_1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52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5" name="Google Shape;18275;g3b76311eb6_5_3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76" name="Google Shape;18276;g3b76311eb6_5_3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94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2E4A-89CF-2944-BCA0-0504B895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C9646-F18D-E840-AEDE-463FE672A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BD7D-AFB4-9946-83EF-4D300619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4E6B-80AB-1945-841E-B9D47A50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2121-B249-464F-AF01-4C5331E7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5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51F-F625-6B47-9F8B-6478FE62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C19F5-5486-F741-81D2-9CD837C9B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E74A-C43B-D84D-BF59-DD2580F4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00F-535C-114B-A0D5-A1EF01FB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7EE7-4E84-534A-8744-5FFBEFA8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6FA02-D318-3E42-8169-6017463CC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ECDCE-60A8-1043-947F-642337D6B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FC17-9B91-5A49-8424-2E157776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A5B41-5701-C744-9161-1EBAED76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F6E4-A4F0-A048-8E06-C46A89C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6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randing">
  <p:cSld name="Blank with Branding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4"/>
          <p:cNvGrpSpPr/>
          <p:nvPr/>
        </p:nvGrpSpPr>
        <p:grpSpPr>
          <a:xfrm>
            <a:off x="8505199" y="4786093"/>
            <a:ext cx="4104645" cy="2448496"/>
            <a:chOff x="6378899" y="3589570"/>
            <a:chExt cx="3078483" cy="1836372"/>
          </a:xfrm>
        </p:grpSpPr>
        <p:grpSp>
          <p:nvGrpSpPr>
            <p:cNvPr id="244" name="Google Shape;244;p4"/>
            <p:cNvGrpSpPr/>
            <p:nvPr/>
          </p:nvGrpSpPr>
          <p:grpSpPr>
            <a:xfrm>
              <a:off x="7187452" y="4042942"/>
              <a:ext cx="2269930" cy="1383000"/>
              <a:chOff x="7187452" y="4042942"/>
              <a:chExt cx="2269930" cy="1383000"/>
            </a:xfrm>
          </p:grpSpPr>
          <p:grpSp>
            <p:nvGrpSpPr>
              <p:cNvPr id="245" name="Google Shape;245;p4"/>
              <p:cNvGrpSpPr/>
              <p:nvPr/>
            </p:nvGrpSpPr>
            <p:grpSpPr>
              <a:xfrm rot="10800000" flipH="1">
                <a:off x="7977612" y="4259595"/>
                <a:ext cx="1479770" cy="1166347"/>
                <a:chOff x="7619576" y="-414466"/>
                <a:chExt cx="1855315" cy="1462350"/>
              </a:xfrm>
            </p:grpSpPr>
            <p:cxnSp>
              <p:nvCxnSpPr>
                <p:cNvPr id="246" name="Google Shape;246;p4"/>
                <p:cNvCxnSpPr/>
                <p:nvPr/>
              </p:nvCxnSpPr>
              <p:spPr>
                <a:xfrm>
                  <a:off x="7847394" y="-414466"/>
                  <a:ext cx="980501" cy="9805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Google Shape;247;p4"/>
                <p:cNvCxnSpPr/>
                <p:nvPr/>
              </p:nvCxnSpPr>
              <p:spPr>
                <a:xfrm>
                  <a:off x="7934568" y="-29571"/>
                  <a:ext cx="980501" cy="9805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8" name="Google Shape;248;p4"/>
                <p:cNvCxnSpPr/>
                <p:nvPr/>
              </p:nvCxnSpPr>
              <p:spPr>
                <a:xfrm>
                  <a:off x="7987451" y="-21784"/>
                  <a:ext cx="482463" cy="4824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9" name="Google Shape;249;p4"/>
                <p:cNvCxnSpPr/>
                <p:nvPr/>
              </p:nvCxnSpPr>
              <p:spPr>
                <a:xfrm>
                  <a:off x="7870821" y="-4111"/>
                  <a:ext cx="106035" cy="1060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0" name="Google Shape;250;p4"/>
                <p:cNvCxnSpPr/>
                <p:nvPr/>
              </p:nvCxnSpPr>
              <p:spPr>
                <a:xfrm>
                  <a:off x="8698616" y="565421"/>
                  <a:ext cx="482463" cy="4824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BFBFBF">
                      <a:alpha val="4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1" name="Google Shape;251;p4"/>
                <p:cNvCxnSpPr/>
                <p:nvPr/>
              </p:nvCxnSpPr>
              <p:spPr>
                <a:xfrm>
                  <a:off x="8348240" y="493538"/>
                  <a:ext cx="388529" cy="3885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252" name="Google Shape;252;p4"/>
                <p:cNvGrpSpPr/>
                <p:nvPr/>
              </p:nvGrpSpPr>
              <p:grpSpPr>
                <a:xfrm>
                  <a:off x="7619576" y="-267923"/>
                  <a:ext cx="1855315" cy="1234793"/>
                  <a:chOff x="6657935" y="-745437"/>
                  <a:chExt cx="2085948" cy="1388290"/>
                </a:xfrm>
              </p:grpSpPr>
              <p:cxnSp>
                <p:nvCxnSpPr>
                  <p:cNvPr id="253" name="Google Shape;253;p4"/>
                  <p:cNvCxnSpPr/>
                  <p:nvPr/>
                </p:nvCxnSpPr>
                <p:spPr>
                  <a:xfrm>
                    <a:off x="6657935" y="-745437"/>
                    <a:ext cx="980500" cy="98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7F7F7F">
                        <a:alpha val="21960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4" name="Google Shape;254;p4"/>
                  <p:cNvCxnSpPr/>
                  <p:nvPr/>
                </p:nvCxnSpPr>
                <p:spPr>
                  <a:xfrm>
                    <a:off x="7409709" y="-622196"/>
                    <a:ext cx="980501" cy="98050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5" name="Google Shape;255;p4"/>
                  <p:cNvCxnSpPr/>
                  <p:nvPr/>
                </p:nvCxnSpPr>
                <p:spPr>
                  <a:xfrm>
                    <a:off x="7450568" y="144629"/>
                    <a:ext cx="482463" cy="48246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6" name="Google Shape;256;p4"/>
                  <p:cNvCxnSpPr/>
                  <p:nvPr/>
                </p:nvCxnSpPr>
                <p:spPr>
                  <a:xfrm>
                    <a:off x="7900015" y="25083"/>
                    <a:ext cx="229240" cy="22924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7" name="Google Shape;257;p4"/>
                  <p:cNvCxnSpPr/>
                  <p:nvPr/>
                </p:nvCxnSpPr>
                <p:spPr>
                  <a:xfrm>
                    <a:off x="8261420" y="148289"/>
                    <a:ext cx="482463" cy="48246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58" name="Google Shape;258;p4"/>
                  <p:cNvCxnSpPr/>
                  <p:nvPr/>
                </p:nvCxnSpPr>
                <p:spPr>
                  <a:xfrm>
                    <a:off x="8063361" y="254324"/>
                    <a:ext cx="388529" cy="3885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259" name="Google Shape;259;p4"/>
                <p:cNvCxnSpPr/>
                <p:nvPr/>
              </p:nvCxnSpPr>
              <p:spPr>
                <a:xfrm>
                  <a:off x="8279661" y="74302"/>
                  <a:ext cx="872092" cy="87209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0" name="Google Shape;260;p4"/>
                <p:cNvCxnSpPr/>
                <p:nvPr/>
              </p:nvCxnSpPr>
              <p:spPr>
                <a:xfrm>
                  <a:off x="8338351" y="-54436"/>
                  <a:ext cx="872092" cy="87209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4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1" name="Google Shape;261;p4"/>
                <p:cNvCxnSpPr/>
                <p:nvPr/>
              </p:nvCxnSpPr>
              <p:spPr>
                <a:xfrm>
                  <a:off x="8598294" y="-42565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2" name="Google Shape;262;p4"/>
                <p:cNvCxnSpPr/>
                <p:nvPr/>
              </p:nvCxnSpPr>
              <p:spPr>
                <a:xfrm>
                  <a:off x="8750694" y="109835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3" name="Google Shape;263;p4"/>
                <p:cNvCxnSpPr/>
                <p:nvPr/>
              </p:nvCxnSpPr>
              <p:spPr>
                <a:xfrm>
                  <a:off x="8871734" y="190468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4" name="Google Shape;264;p4"/>
                <p:cNvCxnSpPr/>
                <p:nvPr/>
              </p:nvCxnSpPr>
              <p:spPr>
                <a:xfrm>
                  <a:off x="8771239" y="39142"/>
                  <a:ext cx="266872" cy="2668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5" name="Google Shape;265;p4"/>
                <p:cNvCxnSpPr/>
                <p:nvPr/>
              </p:nvCxnSpPr>
              <p:spPr>
                <a:xfrm>
                  <a:off x="8909905" y="-17414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6" name="Google Shape;266;p4"/>
                <p:cNvCxnSpPr/>
                <p:nvPr/>
              </p:nvCxnSpPr>
              <p:spPr>
                <a:xfrm>
                  <a:off x="8962438" y="-12387"/>
                  <a:ext cx="121167" cy="12116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7" name="Google Shape;267;p4"/>
                <p:cNvCxnSpPr/>
                <p:nvPr/>
              </p:nvCxnSpPr>
              <p:spPr>
                <a:xfrm>
                  <a:off x="8923639" y="191542"/>
                  <a:ext cx="266872" cy="2668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pic>
            <p:nvPicPr>
              <p:cNvPr id="268" name="Google Shape;268;p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 rot="10800000" flipH="1">
                <a:off x="7187452" y="4042942"/>
                <a:ext cx="1956547" cy="11005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9" name="Google Shape;26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6378899" y="3589570"/>
              <a:ext cx="2765101" cy="15539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4"/>
          <p:cNvSpPr txBox="1"/>
          <p:nvPr/>
        </p:nvSpPr>
        <p:spPr>
          <a:xfrm>
            <a:off x="11338560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6465573"/>
            <a:ext cx="961901" cy="246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701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orient="horz" pos="3552">
          <p15:clr>
            <a:srgbClr val="FBAE40"/>
          </p15:clr>
        </p15:guide>
        <p15:guide id="4" orient="horz" pos="3696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144">
          <p15:clr>
            <a:srgbClr val="FBAE40"/>
          </p15:clr>
        </p15:guide>
        <p15:guide id="8" pos="240">
          <p15:clr>
            <a:srgbClr val="FBAE40"/>
          </p15:clr>
        </p15:guide>
        <p15:guide id="9" pos="7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/Footer">
  <p:cSld name="Title w/Foot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5"/>
          <p:cNvGrpSpPr/>
          <p:nvPr/>
        </p:nvGrpSpPr>
        <p:grpSpPr>
          <a:xfrm>
            <a:off x="8505199" y="4786093"/>
            <a:ext cx="4104645" cy="2448496"/>
            <a:chOff x="6378899" y="3589570"/>
            <a:chExt cx="3078483" cy="1836372"/>
          </a:xfrm>
        </p:grpSpPr>
        <p:grpSp>
          <p:nvGrpSpPr>
            <p:cNvPr id="274" name="Google Shape;274;p5"/>
            <p:cNvGrpSpPr/>
            <p:nvPr/>
          </p:nvGrpSpPr>
          <p:grpSpPr>
            <a:xfrm>
              <a:off x="7187452" y="4042942"/>
              <a:ext cx="2269930" cy="1383000"/>
              <a:chOff x="7187452" y="4042942"/>
              <a:chExt cx="2269930" cy="1383000"/>
            </a:xfrm>
          </p:grpSpPr>
          <p:grpSp>
            <p:nvGrpSpPr>
              <p:cNvPr id="275" name="Google Shape;275;p5"/>
              <p:cNvGrpSpPr/>
              <p:nvPr/>
            </p:nvGrpSpPr>
            <p:grpSpPr>
              <a:xfrm rot="10800000" flipH="1">
                <a:off x="7977612" y="4259595"/>
                <a:ext cx="1479770" cy="1166347"/>
                <a:chOff x="7619576" y="-414466"/>
                <a:chExt cx="1855315" cy="1462350"/>
              </a:xfrm>
            </p:grpSpPr>
            <p:cxnSp>
              <p:nvCxnSpPr>
                <p:cNvPr id="276" name="Google Shape;276;p5"/>
                <p:cNvCxnSpPr/>
                <p:nvPr/>
              </p:nvCxnSpPr>
              <p:spPr>
                <a:xfrm>
                  <a:off x="7847394" y="-414466"/>
                  <a:ext cx="980501" cy="9805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Google Shape;277;p5"/>
                <p:cNvCxnSpPr/>
                <p:nvPr/>
              </p:nvCxnSpPr>
              <p:spPr>
                <a:xfrm>
                  <a:off x="7934568" y="-29571"/>
                  <a:ext cx="980501" cy="9805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Google Shape;278;p5"/>
                <p:cNvCxnSpPr/>
                <p:nvPr/>
              </p:nvCxnSpPr>
              <p:spPr>
                <a:xfrm>
                  <a:off x="7987451" y="-21784"/>
                  <a:ext cx="482463" cy="4824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Google Shape;279;p5"/>
                <p:cNvCxnSpPr/>
                <p:nvPr/>
              </p:nvCxnSpPr>
              <p:spPr>
                <a:xfrm>
                  <a:off x="7870821" y="-4111"/>
                  <a:ext cx="106035" cy="1060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Google Shape;280;p5"/>
                <p:cNvCxnSpPr/>
                <p:nvPr/>
              </p:nvCxnSpPr>
              <p:spPr>
                <a:xfrm>
                  <a:off x="8698616" y="565421"/>
                  <a:ext cx="482463" cy="4824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BFBFBF">
                      <a:alpha val="4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Google Shape;281;p5"/>
                <p:cNvCxnSpPr/>
                <p:nvPr/>
              </p:nvCxnSpPr>
              <p:spPr>
                <a:xfrm>
                  <a:off x="8348240" y="493538"/>
                  <a:ext cx="388529" cy="3885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282" name="Google Shape;282;p5"/>
                <p:cNvGrpSpPr/>
                <p:nvPr/>
              </p:nvGrpSpPr>
              <p:grpSpPr>
                <a:xfrm>
                  <a:off x="7619576" y="-267923"/>
                  <a:ext cx="1855315" cy="1234793"/>
                  <a:chOff x="6657935" y="-745437"/>
                  <a:chExt cx="2085948" cy="1388290"/>
                </a:xfrm>
              </p:grpSpPr>
              <p:cxnSp>
                <p:nvCxnSpPr>
                  <p:cNvPr id="283" name="Google Shape;283;p5"/>
                  <p:cNvCxnSpPr/>
                  <p:nvPr/>
                </p:nvCxnSpPr>
                <p:spPr>
                  <a:xfrm>
                    <a:off x="6657935" y="-745437"/>
                    <a:ext cx="980500" cy="98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7F7F7F">
                        <a:alpha val="21960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84" name="Google Shape;284;p5"/>
                  <p:cNvCxnSpPr/>
                  <p:nvPr/>
                </p:nvCxnSpPr>
                <p:spPr>
                  <a:xfrm>
                    <a:off x="7409709" y="-622196"/>
                    <a:ext cx="980501" cy="98050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85" name="Google Shape;285;p5"/>
                  <p:cNvCxnSpPr/>
                  <p:nvPr/>
                </p:nvCxnSpPr>
                <p:spPr>
                  <a:xfrm>
                    <a:off x="7450568" y="144629"/>
                    <a:ext cx="482463" cy="48246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86" name="Google Shape;286;p5"/>
                  <p:cNvCxnSpPr/>
                  <p:nvPr/>
                </p:nvCxnSpPr>
                <p:spPr>
                  <a:xfrm>
                    <a:off x="7900015" y="25083"/>
                    <a:ext cx="229240" cy="22924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87" name="Google Shape;287;p5"/>
                  <p:cNvCxnSpPr/>
                  <p:nvPr/>
                </p:nvCxnSpPr>
                <p:spPr>
                  <a:xfrm>
                    <a:off x="8261420" y="148289"/>
                    <a:ext cx="482463" cy="48246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88" name="Google Shape;288;p5"/>
                  <p:cNvCxnSpPr/>
                  <p:nvPr/>
                </p:nvCxnSpPr>
                <p:spPr>
                  <a:xfrm>
                    <a:off x="8063361" y="254324"/>
                    <a:ext cx="388529" cy="3885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289" name="Google Shape;289;p5"/>
                <p:cNvCxnSpPr/>
                <p:nvPr/>
              </p:nvCxnSpPr>
              <p:spPr>
                <a:xfrm>
                  <a:off x="8279661" y="74302"/>
                  <a:ext cx="872092" cy="87209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Google Shape;290;p5"/>
                <p:cNvCxnSpPr/>
                <p:nvPr/>
              </p:nvCxnSpPr>
              <p:spPr>
                <a:xfrm>
                  <a:off x="8338351" y="-54436"/>
                  <a:ext cx="872092" cy="87209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4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Google Shape;291;p5"/>
                <p:cNvCxnSpPr/>
                <p:nvPr/>
              </p:nvCxnSpPr>
              <p:spPr>
                <a:xfrm>
                  <a:off x="8598294" y="-42565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Google Shape;292;p5"/>
                <p:cNvCxnSpPr/>
                <p:nvPr/>
              </p:nvCxnSpPr>
              <p:spPr>
                <a:xfrm>
                  <a:off x="8750694" y="109835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Google Shape;293;p5"/>
                <p:cNvCxnSpPr/>
                <p:nvPr/>
              </p:nvCxnSpPr>
              <p:spPr>
                <a:xfrm>
                  <a:off x="8871734" y="190468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Google Shape;294;p5"/>
                <p:cNvCxnSpPr/>
                <p:nvPr/>
              </p:nvCxnSpPr>
              <p:spPr>
                <a:xfrm>
                  <a:off x="8771239" y="39142"/>
                  <a:ext cx="266872" cy="2668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5" name="Google Shape;295;p5"/>
                <p:cNvCxnSpPr/>
                <p:nvPr/>
              </p:nvCxnSpPr>
              <p:spPr>
                <a:xfrm>
                  <a:off x="8909905" y="-17414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6" name="Google Shape;296;p5"/>
                <p:cNvCxnSpPr/>
                <p:nvPr/>
              </p:nvCxnSpPr>
              <p:spPr>
                <a:xfrm>
                  <a:off x="8962438" y="-12387"/>
                  <a:ext cx="121167" cy="12116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7" name="Google Shape;297;p5"/>
                <p:cNvCxnSpPr/>
                <p:nvPr/>
              </p:nvCxnSpPr>
              <p:spPr>
                <a:xfrm>
                  <a:off x="8923639" y="191542"/>
                  <a:ext cx="266872" cy="2668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pic>
            <p:nvPicPr>
              <p:cNvPr id="298" name="Google Shape;298;p5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 rot="10800000" flipH="1">
                <a:off x="7187452" y="4042942"/>
                <a:ext cx="1956547" cy="11005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9" name="Google Shape;29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6378899" y="3589570"/>
              <a:ext cx="2765101" cy="15539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5"/>
          <p:cNvSpPr txBox="1"/>
          <p:nvPr/>
        </p:nvSpPr>
        <p:spPr>
          <a:xfrm>
            <a:off x="11338560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2" name="Google Shape;302;p5"/>
          <p:cNvSpPr/>
          <p:nvPr/>
        </p:nvSpPr>
        <p:spPr>
          <a:xfrm>
            <a:off x="6096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6465573"/>
            <a:ext cx="961901" cy="246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485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orient="horz" pos="3552">
          <p15:clr>
            <a:srgbClr val="FBAE40"/>
          </p15:clr>
        </p15:guide>
        <p15:guide id="4" orient="horz" pos="3696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144">
          <p15:clr>
            <a:srgbClr val="FBAE40"/>
          </p15:clr>
        </p15:guide>
        <p15:guide id="8" pos="240">
          <p15:clr>
            <a:srgbClr val="FBAE40"/>
          </p15:clr>
        </p15:guide>
        <p15:guide id="9" pos="74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">
  <p:cSld name="Title and Four Conte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54638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6" name="Google Shape;306;p6"/>
          <p:cNvSpPr txBox="1">
            <a:spLocks noGrp="1"/>
          </p:cNvSpPr>
          <p:nvPr>
            <p:ph type="body" idx="1"/>
          </p:nvPr>
        </p:nvSpPr>
        <p:spPr>
          <a:xfrm>
            <a:off x="609600" y="1482726"/>
            <a:ext cx="256032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6"/>
          <p:cNvSpPr txBox="1">
            <a:spLocks noGrp="1"/>
          </p:cNvSpPr>
          <p:nvPr>
            <p:ph type="body" idx="2"/>
          </p:nvPr>
        </p:nvSpPr>
        <p:spPr>
          <a:xfrm>
            <a:off x="3407706" y="1482726"/>
            <a:ext cx="256032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6"/>
          <p:cNvSpPr txBox="1">
            <a:spLocks noGrp="1"/>
          </p:cNvSpPr>
          <p:nvPr>
            <p:ph type="body" idx="3"/>
          </p:nvPr>
        </p:nvSpPr>
        <p:spPr>
          <a:xfrm>
            <a:off x="6205812" y="1482726"/>
            <a:ext cx="256032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6"/>
          <p:cNvSpPr txBox="1">
            <a:spLocks noGrp="1"/>
          </p:cNvSpPr>
          <p:nvPr>
            <p:ph type="body" idx="4"/>
          </p:nvPr>
        </p:nvSpPr>
        <p:spPr>
          <a:xfrm>
            <a:off x="9003918" y="1482726"/>
            <a:ext cx="256032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0" name="Google Shape;310;p6"/>
          <p:cNvGrpSpPr/>
          <p:nvPr/>
        </p:nvGrpSpPr>
        <p:grpSpPr>
          <a:xfrm>
            <a:off x="8505199" y="4786093"/>
            <a:ext cx="4104645" cy="2448496"/>
            <a:chOff x="6378899" y="3589570"/>
            <a:chExt cx="3078483" cy="1836372"/>
          </a:xfrm>
        </p:grpSpPr>
        <p:grpSp>
          <p:nvGrpSpPr>
            <p:cNvPr id="311" name="Google Shape;311;p6"/>
            <p:cNvGrpSpPr/>
            <p:nvPr/>
          </p:nvGrpSpPr>
          <p:grpSpPr>
            <a:xfrm>
              <a:off x="7187452" y="4042942"/>
              <a:ext cx="2269930" cy="1383000"/>
              <a:chOff x="7187452" y="4042942"/>
              <a:chExt cx="2269930" cy="1383000"/>
            </a:xfrm>
          </p:grpSpPr>
          <p:grpSp>
            <p:nvGrpSpPr>
              <p:cNvPr id="312" name="Google Shape;312;p6"/>
              <p:cNvGrpSpPr/>
              <p:nvPr/>
            </p:nvGrpSpPr>
            <p:grpSpPr>
              <a:xfrm rot="10800000" flipH="1">
                <a:off x="7977612" y="4259595"/>
                <a:ext cx="1479770" cy="1166347"/>
                <a:chOff x="7619576" y="-414466"/>
                <a:chExt cx="1855315" cy="1462350"/>
              </a:xfrm>
            </p:grpSpPr>
            <p:cxnSp>
              <p:nvCxnSpPr>
                <p:cNvPr id="313" name="Google Shape;313;p6"/>
                <p:cNvCxnSpPr/>
                <p:nvPr/>
              </p:nvCxnSpPr>
              <p:spPr>
                <a:xfrm>
                  <a:off x="7847394" y="-414466"/>
                  <a:ext cx="980501" cy="9805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4" name="Google Shape;314;p6"/>
                <p:cNvCxnSpPr/>
                <p:nvPr/>
              </p:nvCxnSpPr>
              <p:spPr>
                <a:xfrm>
                  <a:off x="7934568" y="-29571"/>
                  <a:ext cx="980501" cy="9805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5" name="Google Shape;315;p6"/>
                <p:cNvCxnSpPr/>
                <p:nvPr/>
              </p:nvCxnSpPr>
              <p:spPr>
                <a:xfrm>
                  <a:off x="7987451" y="-21784"/>
                  <a:ext cx="482463" cy="4824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7870821" y="-4111"/>
                  <a:ext cx="106035" cy="1060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8698616" y="565421"/>
                  <a:ext cx="482463" cy="4824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BFBFBF">
                      <a:alpha val="4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8348240" y="493538"/>
                  <a:ext cx="388529" cy="3885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319" name="Google Shape;319;p6"/>
                <p:cNvGrpSpPr/>
                <p:nvPr/>
              </p:nvGrpSpPr>
              <p:grpSpPr>
                <a:xfrm>
                  <a:off x="7619576" y="-267923"/>
                  <a:ext cx="1855315" cy="1234793"/>
                  <a:chOff x="6657935" y="-745437"/>
                  <a:chExt cx="2085948" cy="1388290"/>
                </a:xfrm>
              </p:grpSpPr>
              <p:cxnSp>
                <p:nvCxnSpPr>
                  <p:cNvPr id="320" name="Google Shape;320;p6"/>
                  <p:cNvCxnSpPr/>
                  <p:nvPr/>
                </p:nvCxnSpPr>
                <p:spPr>
                  <a:xfrm>
                    <a:off x="6657935" y="-745437"/>
                    <a:ext cx="980500" cy="98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7F7F7F">
                        <a:alpha val="21960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21" name="Google Shape;321;p6"/>
                  <p:cNvCxnSpPr/>
                  <p:nvPr/>
                </p:nvCxnSpPr>
                <p:spPr>
                  <a:xfrm>
                    <a:off x="7409709" y="-622196"/>
                    <a:ext cx="980501" cy="98050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22" name="Google Shape;322;p6"/>
                  <p:cNvCxnSpPr/>
                  <p:nvPr/>
                </p:nvCxnSpPr>
                <p:spPr>
                  <a:xfrm>
                    <a:off x="7450568" y="144629"/>
                    <a:ext cx="482463" cy="48246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23" name="Google Shape;323;p6"/>
                  <p:cNvCxnSpPr/>
                  <p:nvPr/>
                </p:nvCxnSpPr>
                <p:spPr>
                  <a:xfrm>
                    <a:off x="7900015" y="25083"/>
                    <a:ext cx="229240" cy="22924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24" name="Google Shape;324;p6"/>
                  <p:cNvCxnSpPr/>
                  <p:nvPr/>
                </p:nvCxnSpPr>
                <p:spPr>
                  <a:xfrm>
                    <a:off x="8261420" y="148289"/>
                    <a:ext cx="482463" cy="48246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25" name="Google Shape;325;p6"/>
                  <p:cNvCxnSpPr/>
                  <p:nvPr/>
                </p:nvCxnSpPr>
                <p:spPr>
                  <a:xfrm>
                    <a:off x="8063361" y="254324"/>
                    <a:ext cx="388529" cy="3885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8279661" y="74302"/>
                  <a:ext cx="872092" cy="87209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8338351" y="-54436"/>
                  <a:ext cx="872092" cy="87209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4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8598294" y="-42565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8750694" y="109835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8871734" y="190468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8771239" y="39142"/>
                  <a:ext cx="266872" cy="2668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8909905" y="-17414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3" name="Google Shape;333;p6"/>
                <p:cNvCxnSpPr/>
                <p:nvPr/>
              </p:nvCxnSpPr>
              <p:spPr>
                <a:xfrm>
                  <a:off x="8962438" y="-12387"/>
                  <a:ext cx="121167" cy="12116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4" name="Google Shape;334;p6"/>
                <p:cNvCxnSpPr/>
                <p:nvPr/>
              </p:nvCxnSpPr>
              <p:spPr>
                <a:xfrm>
                  <a:off x="8923639" y="191542"/>
                  <a:ext cx="266872" cy="2668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pic>
            <p:nvPicPr>
              <p:cNvPr id="335" name="Google Shape;335;p6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 rot="10800000" flipH="1">
                <a:off x="7187452" y="4042942"/>
                <a:ext cx="1956547" cy="11005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6" name="Google Shape;33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6378899" y="3589570"/>
              <a:ext cx="2765101" cy="15539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6"/>
          <p:cNvSpPr txBox="1"/>
          <p:nvPr/>
        </p:nvSpPr>
        <p:spPr>
          <a:xfrm>
            <a:off x="11338560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6096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6465573"/>
            <a:ext cx="961901" cy="246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45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orient="horz" pos="3552">
          <p15:clr>
            <a:srgbClr val="FBAE40"/>
          </p15:clr>
        </p15:guide>
        <p15:guide id="4" orient="horz" pos="3696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144">
          <p15:clr>
            <a:srgbClr val="FBAE40"/>
          </p15:clr>
        </p15:guide>
        <p15:guide id="8" pos="240">
          <p15:clr>
            <a:srgbClr val="FBAE40"/>
          </p15:clr>
        </p15:guide>
        <p15:guide id="9" pos="74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hite">
  <p:cSld name="Blank White">
    <p:bg>
      <p:bgPr>
        <a:solidFill>
          <a:schemeClr val="lt1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300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orient="horz" pos="3552">
          <p15:clr>
            <a:srgbClr val="FBAE40"/>
          </p15:clr>
        </p15:guide>
        <p15:guide id="4" orient="horz" pos="3696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144">
          <p15:clr>
            <a:srgbClr val="FBAE40"/>
          </p15:clr>
        </p15:guide>
        <p15:guide id="8" pos="240">
          <p15:clr>
            <a:srgbClr val="FBAE40"/>
          </p15:clr>
        </p15:guide>
        <p15:guide id="9" pos="7440">
          <p15:clr>
            <a:srgbClr val="FBAE40"/>
          </p15:clr>
        </p15:guide>
        <p15:guide id="10" pos="1920">
          <p15:clr>
            <a:srgbClr val="FBAE40"/>
          </p15:clr>
        </p15:guide>
        <p15:guide id="11" pos="20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y - Title with Footer">
  <p:cSld name="Easy - Title with Foot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9"/>
          <p:cNvGrpSpPr/>
          <p:nvPr/>
        </p:nvGrpSpPr>
        <p:grpSpPr>
          <a:xfrm>
            <a:off x="8505199" y="4786093"/>
            <a:ext cx="4104645" cy="2448496"/>
            <a:chOff x="6378899" y="3589570"/>
            <a:chExt cx="3078483" cy="1836372"/>
          </a:xfrm>
        </p:grpSpPr>
        <p:grpSp>
          <p:nvGrpSpPr>
            <p:cNvPr id="420" name="Google Shape;420;p9"/>
            <p:cNvGrpSpPr/>
            <p:nvPr/>
          </p:nvGrpSpPr>
          <p:grpSpPr>
            <a:xfrm>
              <a:off x="7187452" y="4042942"/>
              <a:ext cx="2269930" cy="1383000"/>
              <a:chOff x="7187452" y="4042942"/>
              <a:chExt cx="2269930" cy="1383000"/>
            </a:xfrm>
          </p:grpSpPr>
          <p:grpSp>
            <p:nvGrpSpPr>
              <p:cNvPr id="421" name="Google Shape;421;p9"/>
              <p:cNvGrpSpPr/>
              <p:nvPr/>
            </p:nvGrpSpPr>
            <p:grpSpPr>
              <a:xfrm rot="10800000" flipH="1">
                <a:off x="7977612" y="4259595"/>
                <a:ext cx="1479770" cy="1166347"/>
                <a:chOff x="7619576" y="-414466"/>
                <a:chExt cx="1855315" cy="1462350"/>
              </a:xfrm>
            </p:grpSpPr>
            <p:cxnSp>
              <p:nvCxnSpPr>
                <p:cNvPr id="422" name="Google Shape;422;p9"/>
                <p:cNvCxnSpPr/>
                <p:nvPr/>
              </p:nvCxnSpPr>
              <p:spPr>
                <a:xfrm>
                  <a:off x="7847394" y="-414466"/>
                  <a:ext cx="980501" cy="9805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3" name="Google Shape;423;p9"/>
                <p:cNvCxnSpPr/>
                <p:nvPr/>
              </p:nvCxnSpPr>
              <p:spPr>
                <a:xfrm>
                  <a:off x="7934568" y="-29571"/>
                  <a:ext cx="980501" cy="9805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4" name="Google Shape;424;p9"/>
                <p:cNvCxnSpPr/>
                <p:nvPr/>
              </p:nvCxnSpPr>
              <p:spPr>
                <a:xfrm>
                  <a:off x="7987451" y="-21784"/>
                  <a:ext cx="482463" cy="4824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5" name="Google Shape;425;p9"/>
                <p:cNvCxnSpPr/>
                <p:nvPr/>
              </p:nvCxnSpPr>
              <p:spPr>
                <a:xfrm>
                  <a:off x="7870821" y="-4111"/>
                  <a:ext cx="106035" cy="1060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6" name="Google Shape;426;p9"/>
                <p:cNvCxnSpPr/>
                <p:nvPr/>
              </p:nvCxnSpPr>
              <p:spPr>
                <a:xfrm>
                  <a:off x="8698616" y="565421"/>
                  <a:ext cx="482463" cy="4824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BFBFBF">
                      <a:alpha val="4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7" name="Google Shape;427;p9"/>
                <p:cNvCxnSpPr/>
                <p:nvPr/>
              </p:nvCxnSpPr>
              <p:spPr>
                <a:xfrm>
                  <a:off x="8348240" y="493538"/>
                  <a:ext cx="388529" cy="3885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428" name="Google Shape;428;p9"/>
                <p:cNvGrpSpPr/>
                <p:nvPr/>
              </p:nvGrpSpPr>
              <p:grpSpPr>
                <a:xfrm>
                  <a:off x="7619576" y="-267923"/>
                  <a:ext cx="1855315" cy="1234793"/>
                  <a:chOff x="6657935" y="-745437"/>
                  <a:chExt cx="2085948" cy="1388290"/>
                </a:xfrm>
              </p:grpSpPr>
              <p:cxnSp>
                <p:nvCxnSpPr>
                  <p:cNvPr id="429" name="Google Shape;429;p9"/>
                  <p:cNvCxnSpPr/>
                  <p:nvPr/>
                </p:nvCxnSpPr>
                <p:spPr>
                  <a:xfrm>
                    <a:off x="6657935" y="-745437"/>
                    <a:ext cx="980500" cy="98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7F7F7F">
                        <a:alpha val="21960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30" name="Google Shape;430;p9"/>
                  <p:cNvCxnSpPr/>
                  <p:nvPr/>
                </p:nvCxnSpPr>
                <p:spPr>
                  <a:xfrm>
                    <a:off x="7409709" y="-622196"/>
                    <a:ext cx="980501" cy="98050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31" name="Google Shape;431;p9"/>
                  <p:cNvCxnSpPr/>
                  <p:nvPr/>
                </p:nvCxnSpPr>
                <p:spPr>
                  <a:xfrm>
                    <a:off x="7450568" y="144629"/>
                    <a:ext cx="482463" cy="48246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32" name="Google Shape;432;p9"/>
                  <p:cNvCxnSpPr/>
                  <p:nvPr/>
                </p:nvCxnSpPr>
                <p:spPr>
                  <a:xfrm>
                    <a:off x="7900015" y="25083"/>
                    <a:ext cx="229240" cy="22924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33" name="Google Shape;433;p9"/>
                  <p:cNvCxnSpPr/>
                  <p:nvPr/>
                </p:nvCxnSpPr>
                <p:spPr>
                  <a:xfrm>
                    <a:off x="8261420" y="148289"/>
                    <a:ext cx="482463" cy="48246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34" name="Google Shape;434;p9"/>
                  <p:cNvCxnSpPr/>
                  <p:nvPr/>
                </p:nvCxnSpPr>
                <p:spPr>
                  <a:xfrm>
                    <a:off x="8063361" y="254324"/>
                    <a:ext cx="388529" cy="3885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>
                        <a:alpha val="49803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435" name="Google Shape;435;p9"/>
                <p:cNvCxnSpPr/>
                <p:nvPr/>
              </p:nvCxnSpPr>
              <p:spPr>
                <a:xfrm>
                  <a:off x="8279661" y="74302"/>
                  <a:ext cx="872092" cy="87209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6" name="Google Shape;436;p9"/>
                <p:cNvCxnSpPr/>
                <p:nvPr/>
              </p:nvCxnSpPr>
              <p:spPr>
                <a:xfrm>
                  <a:off x="8338351" y="-54436"/>
                  <a:ext cx="872092" cy="87209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4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7" name="Google Shape;437;p9"/>
                <p:cNvCxnSpPr/>
                <p:nvPr/>
              </p:nvCxnSpPr>
              <p:spPr>
                <a:xfrm>
                  <a:off x="8598294" y="-42565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8" name="Google Shape;438;p9"/>
                <p:cNvCxnSpPr/>
                <p:nvPr/>
              </p:nvCxnSpPr>
              <p:spPr>
                <a:xfrm>
                  <a:off x="8750694" y="109835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9" name="Google Shape;439;p9"/>
                <p:cNvCxnSpPr/>
                <p:nvPr/>
              </p:nvCxnSpPr>
              <p:spPr>
                <a:xfrm>
                  <a:off x="8871734" y="190468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0" name="Google Shape;440;p9"/>
                <p:cNvCxnSpPr/>
                <p:nvPr/>
              </p:nvCxnSpPr>
              <p:spPr>
                <a:xfrm>
                  <a:off x="8771239" y="39142"/>
                  <a:ext cx="266872" cy="2668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1" name="Google Shape;441;p9"/>
                <p:cNvCxnSpPr/>
                <p:nvPr/>
              </p:nvCxnSpPr>
              <p:spPr>
                <a:xfrm>
                  <a:off x="8909905" y="-17414"/>
                  <a:ext cx="312366" cy="3123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2" name="Google Shape;442;p9"/>
                <p:cNvCxnSpPr/>
                <p:nvPr/>
              </p:nvCxnSpPr>
              <p:spPr>
                <a:xfrm>
                  <a:off x="8962438" y="-12387"/>
                  <a:ext cx="121167" cy="12116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3" name="Google Shape;443;p9"/>
                <p:cNvCxnSpPr/>
                <p:nvPr/>
              </p:nvCxnSpPr>
              <p:spPr>
                <a:xfrm>
                  <a:off x="8923639" y="191542"/>
                  <a:ext cx="266872" cy="2668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pic>
            <p:nvPicPr>
              <p:cNvPr id="444" name="Google Shape;444;p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 rot="10800000" flipH="1">
                <a:off x="7187452" y="4042942"/>
                <a:ext cx="1956547" cy="11005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5" name="Google Shape;445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6378899" y="3589570"/>
              <a:ext cx="2765101" cy="15539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" name="Google Shape;446;p9"/>
          <p:cNvSpPr txBox="1"/>
          <p:nvPr/>
        </p:nvSpPr>
        <p:spPr>
          <a:xfrm>
            <a:off x="11338560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6465573"/>
            <a:ext cx="961901" cy="2468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9"/>
          <p:cNvGrpSpPr/>
          <p:nvPr/>
        </p:nvGrpSpPr>
        <p:grpSpPr>
          <a:xfrm>
            <a:off x="621609" y="700935"/>
            <a:ext cx="487374" cy="577444"/>
            <a:chOff x="847" y="1321"/>
            <a:chExt cx="487" cy="577"/>
          </a:xfrm>
        </p:grpSpPr>
        <p:sp>
          <p:nvSpPr>
            <p:cNvPr id="449" name="Google Shape;449;p9"/>
            <p:cNvSpPr/>
            <p:nvPr/>
          </p:nvSpPr>
          <p:spPr>
            <a:xfrm>
              <a:off x="924" y="1471"/>
              <a:ext cx="352" cy="427"/>
            </a:xfrm>
            <a:custGeom>
              <a:avLst/>
              <a:gdLst/>
              <a:ahLst/>
              <a:cxnLst/>
              <a:rect l="l" t="t" r="r" b="b"/>
              <a:pathLst>
                <a:path w="183" h="227" extrusionOk="0">
                  <a:moveTo>
                    <a:pt x="67" y="20"/>
                  </a:moveTo>
                  <a:lnTo>
                    <a:pt x="67" y="20"/>
                  </a:lnTo>
                  <a:cubicBezTo>
                    <a:pt x="67" y="9"/>
                    <a:pt x="76" y="0"/>
                    <a:pt x="87" y="0"/>
                  </a:cubicBezTo>
                  <a:cubicBezTo>
                    <a:pt x="98" y="0"/>
                    <a:pt x="107" y="9"/>
                    <a:pt x="107" y="20"/>
                  </a:cubicBezTo>
                  <a:lnTo>
                    <a:pt x="107" y="100"/>
                  </a:lnTo>
                  <a:lnTo>
                    <a:pt x="167" y="120"/>
                  </a:lnTo>
                  <a:cubicBezTo>
                    <a:pt x="180" y="124"/>
                    <a:pt x="183" y="140"/>
                    <a:pt x="180" y="154"/>
                  </a:cubicBezTo>
                  <a:lnTo>
                    <a:pt x="167" y="227"/>
                  </a:lnTo>
                  <a:lnTo>
                    <a:pt x="60" y="227"/>
                  </a:lnTo>
                  <a:lnTo>
                    <a:pt x="7" y="147"/>
                  </a:lnTo>
                  <a:cubicBezTo>
                    <a:pt x="1" y="138"/>
                    <a:pt x="0" y="120"/>
                    <a:pt x="13" y="120"/>
                  </a:cubicBezTo>
                  <a:cubicBezTo>
                    <a:pt x="27" y="120"/>
                    <a:pt x="40" y="126"/>
                    <a:pt x="67" y="167"/>
                  </a:cubicBezTo>
                  <a:lnTo>
                    <a:pt x="67" y="20"/>
                  </a:lnTo>
                  <a:lnTo>
                    <a:pt x="67" y="2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47" y="1321"/>
              <a:ext cx="487" cy="301"/>
            </a:xfrm>
            <a:custGeom>
              <a:avLst/>
              <a:gdLst/>
              <a:ahLst/>
              <a:cxnLst/>
              <a:rect l="l" t="t" r="r" b="b"/>
              <a:pathLst>
                <a:path w="253" h="160" extrusionOk="0">
                  <a:moveTo>
                    <a:pt x="60" y="160"/>
                  </a:moveTo>
                  <a:lnTo>
                    <a:pt x="60" y="160"/>
                  </a:lnTo>
                  <a:lnTo>
                    <a:pt x="40" y="160"/>
                  </a:lnTo>
                  <a:cubicBezTo>
                    <a:pt x="18" y="160"/>
                    <a:pt x="0" y="142"/>
                    <a:pt x="0" y="12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lnTo>
                    <a:pt x="213" y="0"/>
                  </a:lnTo>
                  <a:cubicBezTo>
                    <a:pt x="236" y="0"/>
                    <a:pt x="253" y="18"/>
                    <a:pt x="253" y="40"/>
                  </a:cubicBezTo>
                  <a:lnTo>
                    <a:pt x="253" y="120"/>
                  </a:lnTo>
                  <a:cubicBezTo>
                    <a:pt x="253" y="142"/>
                    <a:pt x="236" y="160"/>
                    <a:pt x="213" y="160"/>
                  </a:cubicBezTo>
                  <a:lnTo>
                    <a:pt x="193" y="160"/>
                  </a:lnTo>
                </a:path>
              </a:pathLst>
            </a:custGeom>
            <a:noFill/>
            <a:ln w="28575" cap="rnd" cmpd="sng">
              <a:solidFill>
                <a:srgbClr val="1161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9"/>
          <p:cNvSpPr txBox="1">
            <a:spLocks noGrp="1"/>
          </p:cNvSpPr>
          <p:nvPr>
            <p:ph type="title"/>
          </p:nvPr>
        </p:nvSpPr>
        <p:spPr>
          <a:xfrm>
            <a:off x="1341415" y="446317"/>
            <a:ext cx="10237970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2" name="Google Shape;452;p9"/>
          <p:cNvSpPr txBox="1">
            <a:spLocks noGrp="1"/>
          </p:cNvSpPr>
          <p:nvPr>
            <p:ph type="body" idx="1"/>
          </p:nvPr>
        </p:nvSpPr>
        <p:spPr>
          <a:xfrm>
            <a:off x="1341415" y="1249639"/>
            <a:ext cx="10237970" cy="36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466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orient="horz" pos="3552">
          <p15:clr>
            <a:srgbClr val="FBAE40"/>
          </p15:clr>
        </p15:guide>
        <p15:guide id="4" orient="horz" pos="3696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144">
          <p15:clr>
            <a:srgbClr val="FBAE40"/>
          </p15:clr>
        </p15:guide>
        <p15:guide id="8" pos="240">
          <p15:clr>
            <a:srgbClr val="FBAE40"/>
          </p15:clr>
        </p15:guide>
        <p15:guide id="9" pos="74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9" name="Google Shape;16309;p3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310" name="Google Shape;16310;p3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•"/>
              <a:defRPr/>
            </a:lvl2pPr>
            <a:lvl3pPr marL="1371600" lvl="2" indent="-3302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11" name="Google Shape;16311;p3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312" name="Google Shape;16312;p368"/>
          <p:cNvGrpSpPr/>
          <p:nvPr/>
        </p:nvGrpSpPr>
        <p:grpSpPr>
          <a:xfrm>
            <a:off x="9102390" y="5120899"/>
            <a:ext cx="3230350" cy="1844343"/>
            <a:chOff x="6826963" y="3840770"/>
            <a:chExt cx="2422823" cy="1383292"/>
          </a:xfrm>
        </p:grpSpPr>
        <p:grpSp>
          <p:nvGrpSpPr>
            <p:cNvPr id="16313" name="Google Shape;16313;p368"/>
            <p:cNvGrpSpPr/>
            <p:nvPr/>
          </p:nvGrpSpPr>
          <p:grpSpPr>
            <a:xfrm rot="10800000" flipH="1">
              <a:off x="7753926" y="3998851"/>
              <a:ext cx="1495860" cy="1225211"/>
              <a:chOff x="6045108" y="-178919"/>
              <a:chExt cx="3712733" cy="3040980"/>
            </a:xfrm>
          </p:grpSpPr>
          <p:cxnSp>
            <p:nvCxnSpPr>
              <p:cNvPr id="16314" name="Google Shape;16314;p368"/>
              <p:cNvCxnSpPr/>
              <p:nvPr/>
            </p:nvCxnSpPr>
            <p:spPr>
              <a:xfrm>
                <a:off x="7580561" y="816077"/>
                <a:ext cx="980400" cy="9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15" name="Google Shape;16315;p368"/>
              <p:cNvCxnSpPr/>
              <p:nvPr/>
            </p:nvCxnSpPr>
            <p:spPr>
              <a:xfrm>
                <a:off x="8195532" y="1881661"/>
                <a:ext cx="980400" cy="9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16" name="Google Shape;16316;p368"/>
              <p:cNvCxnSpPr/>
              <p:nvPr/>
            </p:nvCxnSpPr>
            <p:spPr>
              <a:xfrm>
                <a:off x="6045108" y="-178919"/>
                <a:ext cx="1866000" cy="183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17" name="Google Shape;16317;p368"/>
              <p:cNvCxnSpPr/>
              <p:nvPr/>
            </p:nvCxnSpPr>
            <p:spPr>
              <a:xfrm>
                <a:off x="7211079" y="-4111"/>
                <a:ext cx="980400" cy="9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18" name="Google Shape;16318;p368"/>
              <p:cNvCxnSpPr/>
              <p:nvPr/>
            </p:nvCxnSpPr>
            <p:spPr>
              <a:xfrm>
                <a:off x="7298168" y="-7771"/>
                <a:ext cx="482400" cy="48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19" name="Google Shape;16319;p368"/>
              <p:cNvCxnSpPr/>
              <p:nvPr/>
            </p:nvCxnSpPr>
            <p:spPr>
              <a:xfrm>
                <a:off x="7870821" y="-4111"/>
                <a:ext cx="105900" cy="1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20" name="Google Shape;16320;p368"/>
              <p:cNvCxnSpPr/>
              <p:nvPr/>
            </p:nvCxnSpPr>
            <p:spPr>
              <a:xfrm>
                <a:off x="8109020" y="-4111"/>
                <a:ext cx="482400" cy="48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21" name="Google Shape;16321;p368"/>
              <p:cNvCxnSpPr/>
              <p:nvPr/>
            </p:nvCxnSpPr>
            <p:spPr>
              <a:xfrm>
                <a:off x="7910961" y="101924"/>
                <a:ext cx="388500" cy="3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6322" name="Google Shape;16322;p368"/>
              <p:cNvGrpSpPr/>
              <p:nvPr/>
            </p:nvGrpSpPr>
            <p:grpSpPr>
              <a:xfrm>
                <a:off x="7127106" y="417403"/>
                <a:ext cx="2630735" cy="2263216"/>
                <a:chOff x="6104486" y="25083"/>
                <a:chExt cx="2957876" cy="2544655"/>
              </a:xfrm>
            </p:grpSpPr>
            <p:cxnSp>
              <p:nvCxnSpPr>
                <p:cNvPr id="16323" name="Google Shape;16323;p368"/>
                <p:cNvCxnSpPr/>
                <p:nvPr/>
              </p:nvCxnSpPr>
              <p:spPr>
                <a:xfrm>
                  <a:off x="7732961" y="968477"/>
                  <a:ext cx="980400" cy="980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24" name="Google Shape;16324;p368"/>
                <p:cNvCxnSpPr/>
                <p:nvPr/>
              </p:nvCxnSpPr>
              <p:spPr>
                <a:xfrm>
                  <a:off x="8081962" y="1589338"/>
                  <a:ext cx="980400" cy="980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25" name="Google Shape;16325;p368"/>
                <p:cNvCxnSpPr/>
                <p:nvPr/>
              </p:nvCxnSpPr>
              <p:spPr>
                <a:xfrm>
                  <a:off x="6104486" y="144629"/>
                  <a:ext cx="1866000" cy="1839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26" name="Google Shape;16326;p368"/>
                <p:cNvCxnSpPr/>
                <p:nvPr/>
              </p:nvCxnSpPr>
              <p:spPr>
                <a:xfrm>
                  <a:off x="7397685" y="136842"/>
                  <a:ext cx="980400" cy="980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27" name="Google Shape;16327;p368"/>
                <p:cNvCxnSpPr/>
                <p:nvPr/>
              </p:nvCxnSpPr>
              <p:spPr>
                <a:xfrm>
                  <a:off x="7450568" y="144629"/>
                  <a:ext cx="482400" cy="48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28" name="Google Shape;16328;p368"/>
                <p:cNvCxnSpPr/>
                <p:nvPr/>
              </p:nvCxnSpPr>
              <p:spPr>
                <a:xfrm>
                  <a:off x="7900015" y="25083"/>
                  <a:ext cx="229200" cy="229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29" name="Google Shape;16329;p368"/>
                <p:cNvCxnSpPr/>
                <p:nvPr/>
              </p:nvCxnSpPr>
              <p:spPr>
                <a:xfrm>
                  <a:off x="8261420" y="148289"/>
                  <a:ext cx="482400" cy="48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30" name="Google Shape;16330;p368"/>
                <p:cNvCxnSpPr/>
                <p:nvPr/>
              </p:nvCxnSpPr>
              <p:spPr>
                <a:xfrm>
                  <a:off x="8063361" y="254324"/>
                  <a:ext cx="388500" cy="38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6331" name="Google Shape;16331;p368"/>
              <p:cNvCxnSpPr/>
              <p:nvPr/>
            </p:nvCxnSpPr>
            <p:spPr>
              <a:xfrm>
                <a:off x="8279661" y="74302"/>
                <a:ext cx="872100" cy="87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32" name="Google Shape;16332;p368"/>
              <p:cNvCxnSpPr/>
              <p:nvPr/>
            </p:nvCxnSpPr>
            <p:spPr>
              <a:xfrm>
                <a:off x="8338351" y="-54436"/>
                <a:ext cx="872100" cy="87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33" name="Google Shape;16333;p368"/>
              <p:cNvCxnSpPr/>
              <p:nvPr/>
            </p:nvCxnSpPr>
            <p:spPr>
              <a:xfrm>
                <a:off x="8598294" y="-42565"/>
                <a:ext cx="312300" cy="31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34" name="Google Shape;16334;p368"/>
              <p:cNvCxnSpPr/>
              <p:nvPr/>
            </p:nvCxnSpPr>
            <p:spPr>
              <a:xfrm>
                <a:off x="8750694" y="109835"/>
                <a:ext cx="312300" cy="31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35" name="Google Shape;16335;p368"/>
              <p:cNvCxnSpPr/>
              <p:nvPr/>
            </p:nvCxnSpPr>
            <p:spPr>
              <a:xfrm>
                <a:off x="8871734" y="190468"/>
                <a:ext cx="312300" cy="31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36" name="Google Shape;16336;p368"/>
              <p:cNvCxnSpPr/>
              <p:nvPr/>
            </p:nvCxnSpPr>
            <p:spPr>
              <a:xfrm>
                <a:off x="8771239" y="39142"/>
                <a:ext cx="267000" cy="26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37" name="Google Shape;16337;p368"/>
              <p:cNvCxnSpPr/>
              <p:nvPr/>
            </p:nvCxnSpPr>
            <p:spPr>
              <a:xfrm>
                <a:off x="8909905" y="-17414"/>
                <a:ext cx="312300" cy="31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38" name="Google Shape;16338;p368"/>
              <p:cNvCxnSpPr/>
              <p:nvPr/>
            </p:nvCxnSpPr>
            <p:spPr>
              <a:xfrm>
                <a:off x="8962438" y="-12387"/>
                <a:ext cx="121200" cy="12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39" name="Google Shape;16339;p368"/>
              <p:cNvCxnSpPr/>
              <p:nvPr/>
            </p:nvCxnSpPr>
            <p:spPr>
              <a:xfrm>
                <a:off x="8923639" y="191542"/>
                <a:ext cx="267000" cy="26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6340" name="Google Shape;16340;p36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 flipH="1">
              <a:off x="6826963" y="3840770"/>
              <a:ext cx="2315964" cy="130273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341" name="Google Shape;16341;p368" descr="S:\Bake-off-Pitch\MongoDB (603869204)\img_multimedia\MongoDB Logos\mongodb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326796"/>
            <a:ext cx="1084015" cy="286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5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FCB-9239-BD44-B084-2D6F50E9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8BD4-4FC7-8842-BCD4-7EA96AF0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BF82-A272-FB44-8131-71FCFD2C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AE7C-ECD2-F543-84B9-7EA210F0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311B-9E6B-5243-A9DF-AF558B3D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3A61-D724-7740-AB68-9E9CC873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4194-6EE0-2C4A-9C33-E4ACAC1D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1397-5F61-2B4A-9F2C-B04E184A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0988-87FD-B34F-B7DE-E2EB7255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F114-FE80-7548-BD46-11272009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78C1-501F-0446-A130-BF677161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4DC6-EB3D-8C4F-A428-849F0EAEF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61A8B-AAE5-FB4F-B680-76147145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B13E0-A756-F447-8618-42F61922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35F02-6172-2D4C-9FFE-A17F5BD1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16999-BCF1-AB4D-967F-3586B95C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BB87-5987-094E-BAE9-C30E5731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3B89-8BCC-BA42-8E04-ADEB3636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44020-7E91-774C-8E5B-8D26DA0E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33E1C-BCA9-AC41-B708-27F5E912D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162BD-833F-FB44-8648-64CC5EF3D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F9C50-9FE6-6E4B-BAC2-D76C11B6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34865-EA1C-8142-9170-3B8990C3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2EA85-298D-AF40-B73E-0C7C0933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C763-8DA8-064A-9BA5-F49C4F44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7B8E0-AB94-4445-81C0-19868086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7B522-0885-F341-861F-579B19AB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303D0-12B2-CC4B-93DA-B1401E4B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64968-870B-4E4C-B794-BC6986AE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8D71F-6938-BC46-B82D-A94A43ED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8E238-DBAD-9541-815C-7B71C842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36B5-1C5C-9E42-99C8-6D31CB94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D52D-1878-D64A-9603-148BBDDC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0A17-5002-6543-AB52-E497ED700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8C46B-5951-D841-B303-AA734349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9EE69-526B-5242-A0E4-876AA406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ED2E4-A9BA-4B4D-8919-515AB38E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7EDC-FD62-C640-A64E-7996E6DD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99396-C876-7844-B2FD-C0DB34E2C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1FA76-5710-574B-916A-486C88CD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449C-AFDF-8048-B5F2-AECA7336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DB166-311B-604A-8A74-B298EE18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A7D8D-B155-1446-B5F1-3C380E8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E1BE7-5234-1A42-A9DF-B1FDCC4E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E363-58B4-EC42-B5A3-BDDED0D4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6BC7C-927F-974F-8A0A-4E22A816B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0B9A-A863-CE41-8A8A-E801A75EBB1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280B-A309-0846-A79D-1C5BB47D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9441-AC3B-0545-B697-404150D7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C3C1-CC49-9B4B-A251-350565F6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5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hyperlink" Target="https://docs.mongodb.com/stitch/tutorials/blog-overview/" TargetMode="External"/><Relationship Id="rId7" Type="http://schemas.openxmlformats.org/officeDocument/2006/relationships/hyperlink" Target="https://www.youtube.com/watch?v=WBEzGFpAnh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tiff"/><Relationship Id="rId5" Type="http://schemas.openxmlformats.org/officeDocument/2006/relationships/hyperlink" Target="https://docs.mongodb.com/stitch/tutorials/todo-overview/" TargetMode="External"/><Relationship Id="rId4" Type="http://schemas.openxmlformats.org/officeDocument/2006/relationships/image" Target="../media/image3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157B9A-33BB-2F4F-AE98-C400A5D8B749}"/>
              </a:ext>
            </a:extLst>
          </p:cNvPr>
          <p:cNvSpPr txBox="1">
            <a:spLocks/>
          </p:cNvSpPr>
          <p:nvPr/>
        </p:nvSpPr>
        <p:spPr>
          <a:xfrm>
            <a:off x="2693043" y="3727047"/>
            <a:ext cx="7944091" cy="1097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The BEST Way to work with Data!!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2BDAB9F-AC40-C04A-AF77-E0F3AFAB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704" y="2129500"/>
            <a:ext cx="6306107" cy="15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7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" name="Google Shape;18278;p46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Freedom to run anywhere</a:t>
            </a:r>
            <a:endParaRPr/>
          </a:p>
        </p:txBody>
      </p:sp>
      <p:sp>
        <p:nvSpPr>
          <p:cNvPr id="18279" name="Google Shape;18279;p463"/>
          <p:cNvSpPr txBox="1"/>
          <p:nvPr/>
        </p:nvSpPr>
        <p:spPr>
          <a:xfrm>
            <a:off x="609600" y="1552962"/>
            <a:ext cx="1828800" cy="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endParaRPr sz="1300" b="1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0" name="Google Shape;18280;p463"/>
          <p:cNvSpPr txBox="1"/>
          <p:nvPr/>
        </p:nvSpPr>
        <p:spPr>
          <a:xfrm>
            <a:off x="2435931" y="1552962"/>
            <a:ext cx="1828800" cy="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On-premises</a:t>
            </a:r>
            <a:endParaRPr sz="1300" b="1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Server &amp; Mainframe</a:t>
            </a:r>
            <a:r>
              <a:rPr lang="en-US" sz="1300" b="1" i="0" u="none" strike="noStrike" cap="none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b="1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1" name="Google Shape;18281;p463"/>
          <p:cNvSpPr txBox="1"/>
          <p:nvPr/>
        </p:nvSpPr>
        <p:spPr>
          <a:xfrm>
            <a:off x="4267200" y="1552962"/>
            <a:ext cx="1828800" cy="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Private cloud</a:t>
            </a:r>
            <a:endParaRPr sz="1300" b="1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2" name="Google Shape;18282;p463"/>
          <p:cNvSpPr txBox="1"/>
          <p:nvPr/>
        </p:nvSpPr>
        <p:spPr>
          <a:xfrm>
            <a:off x="9753600" y="1552962"/>
            <a:ext cx="1828800" cy="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Fully managed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service </a:t>
            </a:r>
            <a:endParaRPr sz="13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3" name="Google Shape;18283;p463"/>
          <p:cNvSpPr txBox="1"/>
          <p:nvPr/>
        </p:nvSpPr>
        <p:spPr>
          <a:xfrm>
            <a:off x="6096000" y="1552962"/>
            <a:ext cx="1828800" cy="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Hybrid cloud</a:t>
            </a:r>
            <a:endParaRPr sz="1300" b="1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4" name="Google Shape;18284;p463"/>
          <p:cNvSpPr txBox="1"/>
          <p:nvPr/>
        </p:nvSpPr>
        <p:spPr>
          <a:xfrm>
            <a:off x="7924800" y="1552962"/>
            <a:ext cx="1828800" cy="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Public cloud</a:t>
            </a:r>
            <a:endParaRPr sz="1300" b="1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5" name="Google Shape;18285;p463"/>
          <p:cNvSpPr txBox="1"/>
          <p:nvPr/>
        </p:nvSpPr>
        <p:spPr>
          <a:xfrm>
            <a:off x="609599" y="3623069"/>
            <a:ext cx="5486401" cy="121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2495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24950"/>
                </a:solidFill>
                <a:latin typeface="Arial"/>
                <a:ea typeface="Arial"/>
                <a:cs typeface="Arial"/>
                <a:sym typeface="Arial"/>
              </a:rPr>
              <a:t>Database that runs the same everywhere</a:t>
            </a:r>
            <a:endParaRPr sz="1800" b="0" i="0" u="none" strike="noStrike" cap="none">
              <a:solidFill>
                <a:srgbClr val="4249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2495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24950"/>
                </a:solidFill>
                <a:latin typeface="Arial"/>
                <a:ea typeface="Arial"/>
                <a:cs typeface="Arial"/>
                <a:sym typeface="Arial"/>
              </a:rPr>
              <a:t>Leverage the benefits of a multi-cloud strategy</a:t>
            </a:r>
            <a:endParaRPr sz="1800" b="0" i="0" u="none" strike="noStrike" cap="none">
              <a:solidFill>
                <a:srgbClr val="4249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6" name="Google Shape;18286;p463"/>
          <p:cNvSpPr txBox="1"/>
          <p:nvPr/>
        </p:nvSpPr>
        <p:spPr>
          <a:xfrm>
            <a:off x="6319319" y="3623069"/>
            <a:ext cx="5263081" cy="121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2495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24950"/>
                </a:solidFill>
                <a:latin typeface="Arial"/>
                <a:ea typeface="Arial"/>
                <a:cs typeface="Arial"/>
                <a:sym typeface="Arial"/>
              </a:rPr>
              <a:t>Global coverage</a:t>
            </a:r>
            <a:endParaRPr sz="1800" b="0" i="0" u="none" strike="noStrike" cap="none">
              <a:solidFill>
                <a:srgbClr val="4249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42495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24950"/>
                </a:solidFill>
                <a:latin typeface="Arial"/>
                <a:ea typeface="Arial"/>
                <a:cs typeface="Arial"/>
                <a:sym typeface="Arial"/>
              </a:rPr>
              <a:t>Avoid lock-in </a:t>
            </a:r>
            <a:endParaRPr sz="1800" b="0" i="0" u="none" strike="noStrike" cap="none">
              <a:solidFill>
                <a:srgbClr val="4249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7" name="Google Shape;18287;p463"/>
          <p:cNvSpPr txBox="1"/>
          <p:nvPr/>
        </p:nvSpPr>
        <p:spPr>
          <a:xfrm>
            <a:off x="-25" y="5254101"/>
            <a:ext cx="121920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Convenience: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same codebase, same APIs, same tools, wherever you run</a:t>
            </a: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8" name="Google Shape;18288;p463"/>
          <p:cNvSpPr/>
          <p:nvPr/>
        </p:nvSpPr>
        <p:spPr>
          <a:xfrm>
            <a:off x="10013576" y="2253885"/>
            <a:ext cx="1303816" cy="797200"/>
          </a:xfrm>
          <a:custGeom>
            <a:avLst/>
            <a:gdLst/>
            <a:ahLst/>
            <a:cxnLst/>
            <a:rect l="l" t="t" r="r" b="b"/>
            <a:pathLst>
              <a:path w="307" h="187" extrusionOk="0">
                <a:moveTo>
                  <a:pt x="307" y="119"/>
                </a:moveTo>
                <a:lnTo>
                  <a:pt x="307" y="119"/>
                </a:lnTo>
                <a:cubicBezTo>
                  <a:pt x="307" y="82"/>
                  <a:pt x="276" y="51"/>
                  <a:pt x="238" y="53"/>
                </a:cubicBezTo>
                <a:cubicBezTo>
                  <a:pt x="223" y="21"/>
                  <a:pt x="191" y="0"/>
                  <a:pt x="153" y="0"/>
                </a:cubicBezTo>
                <a:cubicBezTo>
                  <a:pt x="104" y="0"/>
                  <a:pt x="63" y="38"/>
                  <a:pt x="60" y="87"/>
                </a:cubicBezTo>
                <a:cubicBezTo>
                  <a:pt x="29" y="80"/>
                  <a:pt x="0" y="104"/>
                  <a:pt x="0" y="136"/>
                </a:cubicBezTo>
                <a:cubicBezTo>
                  <a:pt x="0" y="187"/>
                  <a:pt x="53" y="186"/>
                  <a:pt x="53" y="186"/>
                </a:cubicBezTo>
                <a:lnTo>
                  <a:pt x="247" y="186"/>
                </a:lnTo>
                <a:cubicBezTo>
                  <a:pt x="247" y="186"/>
                  <a:pt x="307" y="178"/>
                  <a:pt x="307" y="119"/>
                </a:cubicBezTo>
                <a:lnTo>
                  <a:pt x="307" y="119"/>
                </a:lnTo>
                <a:close/>
              </a:path>
            </a:pathLst>
          </a:custGeom>
          <a:noFill/>
          <a:ln w="25400" cap="flat" cmpd="sng">
            <a:solidFill>
              <a:srgbClr val="116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89" name="Google Shape;18289;p463"/>
          <p:cNvGrpSpPr/>
          <p:nvPr/>
        </p:nvGrpSpPr>
        <p:grpSpPr>
          <a:xfrm>
            <a:off x="10408472" y="2436155"/>
            <a:ext cx="514172" cy="541965"/>
            <a:chOff x="4891187" y="3626683"/>
            <a:chExt cx="514172" cy="541965"/>
          </a:xfrm>
        </p:grpSpPr>
        <p:grpSp>
          <p:nvGrpSpPr>
            <p:cNvPr id="18290" name="Google Shape;18290;p463"/>
            <p:cNvGrpSpPr/>
            <p:nvPr/>
          </p:nvGrpSpPr>
          <p:grpSpPr>
            <a:xfrm>
              <a:off x="4891187" y="3626683"/>
              <a:ext cx="514172" cy="541965"/>
              <a:chOff x="4858836" y="3627973"/>
              <a:chExt cx="514172" cy="541965"/>
            </a:xfrm>
          </p:grpSpPr>
          <p:sp>
            <p:nvSpPr>
              <p:cNvPr id="18291" name="Google Shape;18291;p463"/>
              <p:cNvSpPr/>
              <p:nvPr/>
            </p:nvSpPr>
            <p:spPr>
              <a:xfrm>
                <a:off x="4858836" y="3627973"/>
                <a:ext cx="514172" cy="541965"/>
              </a:xfrm>
              <a:custGeom>
                <a:avLst/>
                <a:gdLst/>
                <a:ahLst/>
                <a:cxnLst/>
                <a:rect l="l" t="t" r="r" b="b"/>
                <a:pathLst>
                  <a:path w="944401" h="995449" extrusionOk="0">
                    <a:moveTo>
                      <a:pt x="863999" y="371379"/>
                    </a:moveTo>
                    <a:lnTo>
                      <a:pt x="863999" y="172289"/>
                    </a:lnTo>
                    <a:cubicBezTo>
                      <a:pt x="863999" y="95716"/>
                      <a:pt x="856342" y="24248"/>
                      <a:pt x="764454" y="19143"/>
                    </a:cubicBezTo>
                    <a:lnTo>
                      <a:pt x="764454" y="19143"/>
                    </a:lnTo>
                    <a:lnTo>
                      <a:pt x="756797" y="19143"/>
                    </a:lnTo>
                    <a:lnTo>
                      <a:pt x="731273" y="19143"/>
                    </a:lnTo>
                    <a:lnTo>
                      <a:pt x="223338" y="19143"/>
                    </a:lnTo>
                    <a:lnTo>
                      <a:pt x="202919" y="19143"/>
                    </a:lnTo>
                    <a:lnTo>
                      <a:pt x="200366" y="19143"/>
                    </a:lnTo>
                    <a:cubicBezTo>
                      <a:pt x="100821" y="19143"/>
                      <a:pt x="93164" y="95716"/>
                      <a:pt x="93164" y="172289"/>
                    </a:cubicBezTo>
                    <a:lnTo>
                      <a:pt x="93164" y="371379"/>
                    </a:lnTo>
                    <a:cubicBezTo>
                      <a:pt x="93164" y="463267"/>
                      <a:pt x="75297" y="473477"/>
                      <a:pt x="19143" y="481134"/>
                    </a:cubicBezTo>
                    <a:lnTo>
                      <a:pt x="19143" y="488791"/>
                    </a:lnTo>
                    <a:lnTo>
                      <a:pt x="19143" y="509211"/>
                    </a:lnTo>
                    <a:lnTo>
                      <a:pt x="19143" y="516868"/>
                    </a:lnTo>
                    <a:cubicBezTo>
                      <a:pt x="80402" y="524526"/>
                      <a:pt x="93164" y="537288"/>
                      <a:pt x="93164" y="629175"/>
                    </a:cubicBezTo>
                    <a:lnTo>
                      <a:pt x="93164" y="833370"/>
                    </a:lnTo>
                    <a:cubicBezTo>
                      <a:pt x="93164" y="938020"/>
                      <a:pt x="126346" y="976307"/>
                      <a:pt x="202919" y="978859"/>
                    </a:cubicBezTo>
                    <a:lnTo>
                      <a:pt x="202919" y="978859"/>
                    </a:lnTo>
                    <a:lnTo>
                      <a:pt x="213128" y="978859"/>
                    </a:lnTo>
                    <a:lnTo>
                      <a:pt x="223338" y="978859"/>
                    </a:lnTo>
                    <a:lnTo>
                      <a:pt x="731273" y="978859"/>
                    </a:lnTo>
                    <a:lnTo>
                      <a:pt x="741482" y="978859"/>
                    </a:lnTo>
                    <a:lnTo>
                      <a:pt x="764454" y="978859"/>
                    </a:lnTo>
                    <a:lnTo>
                      <a:pt x="764454" y="978859"/>
                    </a:lnTo>
                    <a:cubicBezTo>
                      <a:pt x="795084" y="976307"/>
                      <a:pt x="818055" y="966097"/>
                      <a:pt x="835923" y="948230"/>
                    </a:cubicBezTo>
                    <a:lnTo>
                      <a:pt x="835923" y="948230"/>
                    </a:lnTo>
                    <a:lnTo>
                      <a:pt x="835923" y="948230"/>
                    </a:lnTo>
                    <a:cubicBezTo>
                      <a:pt x="856342" y="925258"/>
                      <a:pt x="863999" y="889524"/>
                      <a:pt x="863999" y="833370"/>
                    </a:cubicBezTo>
                    <a:lnTo>
                      <a:pt x="863999" y="629175"/>
                    </a:lnTo>
                    <a:cubicBezTo>
                      <a:pt x="863999" y="537288"/>
                      <a:pt x="876761" y="527078"/>
                      <a:pt x="938020" y="516868"/>
                    </a:cubicBezTo>
                    <a:lnTo>
                      <a:pt x="938020" y="509211"/>
                    </a:lnTo>
                    <a:lnTo>
                      <a:pt x="938020" y="488791"/>
                    </a:lnTo>
                    <a:lnTo>
                      <a:pt x="938020" y="481134"/>
                    </a:lnTo>
                    <a:cubicBezTo>
                      <a:pt x="881866" y="473477"/>
                      <a:pt x="863999" y="463267"/>
                      <a:pt x="863999" y="371379"/>
                    </a:cubicBezTo>
                    <a:close/>
                  </a:path>
                </a:pathLst>
              </a:custGeom>
              <a:noFill/>
              <a:ln w="22225" cap="flat" cmpd="sng">
                <a:solidFill>
                  <a:srgbClr val="15AA5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2" name="Google Shape;18292;p463"/>
              <p:cNvSpPr/>
              <p:nvPr/>
            </p:nvSpPr>
            <p:spPr>
              <a:xfrm>
                <a:off x="4899136" y="3704404"/>
                <a:ext cx="430793" cy="13896"/>
              </a:xfrm>
              <a:custGeom>
                <a:avLst/>
                <a:gdLst/>
                <a:ahLst/>
                <a:cxnLst/>
                <a:rect l="l" t="t" r="r" b="b"/>
                <a:pathLst>
                  <a:path w="791254" h="25524" extrusionOk="0">
                    <a:moveTo>
                      <a:pt x="19143" y="19143"/>
                    </a:moveTo>
                    <a:lnTo>
                      <a:pt x="789979" y="19143"/>
                    </a:lnTo>
                  </a:path>
                </a:pathLst>
              </a:custGeom>
              <a:noFill/>
              <a:ln w="22225" cap="flat" cmpd="sng">
                <a:solidFill>
                  <a:srgbClr val="15AA5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3" name="Google Shape;18293;p463"/>
              <p:cNvSpPr/>
              <p:nvPr/>
            </p:nvSpPr>
            <p:spPr>
              <a:xfrm>
                <a:off x="4899136" y="4072662"/>
                <a:ext cx="430793" cy="13896"/>
              </a:xfrm>
              <a:custGeom>
                <a:avLst/>
                <a:gdLst/>
                <a:ahLst/>
                <a:cxnLst/>
                <a:rect l="l" t="t" r="r" b="b"/>
                <a:pathLst>
                  <a:path w="791254" h="25524" extrusionOk="0">
                    <a:moveTo>
                      <a:pt x="19143" y="19143"/>
                    </a:moveTo>
                    <a:lnTo>
                      <a:pt x="789979" y="19143"/>
                    </a:lnTo>
                  </a:path>
                </a:pathLst>
              </a:custGeom>
              <a:noFill/>
              <a:ln w="22225" cap="flat" cmpd="sng">
                <a:solidFill>
                  <a:srgbClr val="15AA5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294" name="Google Shape;18294;p4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67724" y="3732382"/>
              <a:ext cx="161098" cy="3582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95" name="Google Shape;18295;p463"/>
          <p:cNvGrpSpPr/>
          <p:nvPr/>
        </p:nvGrpSpPr>
        <p:grpSpPr>
          <a:xfrm>
            <a:off x="8189569" y="2253885"/>
            <a:ext cx="1307592" cy="1106277"/>
            <a:chOff x="3763" y="1646"/>
            <a:chExt cx="682" cy="577"/>
          </a:xfrm>
        </p:grpSpPr>
        <p:sp>
          <p:nvSpPr>
            <p:cNvPr id="18296" name="Google Shape;18296;p463"/>
            <p:cNvSpPr/>
            <p:nvPr/>
          </p:nvSpPr>
          <p:spPr>
            <a:xfrm>
              <a:off x="3763" y="1646"/>
              <a:ext cx="682" cy="423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73" y="54"/>
                  </a:moveTo>
                  <a:cubicBezTo>
                    <a:pt x="77" y="53"/>
                    <a:pt x="89" y="49"/>
                    <a:pt x="89" y="35"/>
                  </a:cubicBezTo>
                  <a:cubicBezTo>
                    <a:pt x="89" y="24"/>
                    <a:pt x="80" y="15"/>
                    <a:pt x="69" y="16"/>
                  </a:cubicBezTo>
                  <a:cubicBezTo>
                    <a:pt x="65" y="6"/>
                    <a:pt x="56" y="0"/>
                    <a:pt x="45" y="0"/>
                  </a:cubicBezTo>
                  <a:cubicBezTo>
                    <a:pt x="30" y="0"/>
                    <a:pt x="19" y="11"/>
                    <a:pt x="18" y="26"/>
                  </a:cubicBezTo>
                  <a:cubicBezTo>
                    <a:pt x="9" y="24"/>
                    <a:pt x="0" y="31"/>
                    <a:pt x="0" y="40"/>
                  </a:cubicBezTo>
                  <a:cubicBezTo>
                    <a:pt x="0" y="55"/>
                    <a:pt x="16" y="54"/>
                    <a:pt x="16" y="54"/>
                  </a:cubicBezTo>
                </a:path>
              </a:pathLst>
            </a:custGeom>
            <a:noFill/>
            <a:ln w="25400" cap="rnd" cmpd="sng">
              <a:solidFill>
                <a:srgbClr val="1161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7" name="Google Shape;18297;p463"/>
            <p:cNvSpPr/>
            <p:nvPr/>
          </p:nvSpPr>
          <p:spPr>
            <a:xfrm>
              <a:off x="3954" y="1915"/>
              <a:ext cx="307" cy="308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20"/>
                  </a:moveTo>
                  <a:cubicBezTo>
                    <a:pt x="40" y="31"/>
                    <a:pt x="31" y="40"/>
                    <a:pt x="20" y="40"/>
                  </a:cubicBezTo>
                  <a:cubicBezTo>
                    <a:pt x="9" y="40"/>
                    <a:pt x="0" y="31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31" y="0"/>
                    <a:pt x="40" y="8"/>
                    <a:pt x="40" y="20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15AA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8" name="Google Shape;18298;p463"/>
            <p:cNvSpPr/>
            <p:nvPr/>
          </p:nvSpPr>
          <p:spPr>
            <a:xfrm>
              <a:off x="4016" y="1915"/>
              <a:ext cx="84" cy="308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0"/>
                  </a:moveTo>
                  <a:cubicBezTo>
                    <a:pt x="0" y="11"/>
                    <a:pt x="0" y="26"/>
                    <a:pt x="11" y="40"/>
                  </a:cubicBezTo>
                </a:path>
              </a:pathLst>
            </a:custGeom>
            <a:noFill/>
            <a:ln w="25400" cap="flat" cmpd="sng">
              <a:solidFill>
                <a:srgbClr val="15AA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9" name="Google Shape;18299;p463"/>
            <p:cNvSpPr/>
            <p:nvPr/>
          </p:nvSpPr>
          <p:spPr>
            <a:xfrm>
              <a:off x="4115" y="1915"/>
              <a:ext cx="77" cy="308"/>
            </a:xfrm>
            <a:custGeom>
              <a:avLst/>
              <a:gdLst/>
              <a:ahLst/>
              <a:cxnLst/>
              <a:rect l="l" t="t" r="r" b="b"/>
              <a:pathLst>
                <a:path w="10" h="40" extrusionOk="0">
                  <a:moveTo>
                    <a:pt x="0" y="0"/>
                  </a:moveTo>
                  <a:cubicBezTo>
                    <a:pt x="10" y="11"/>
                    <a:pt x="10" y="26"/>
                    <a:pt x="0" y="40"/>
                  </a:cubicBezTo>
                </a:path>
              </a:pathLst>
            </a:custGeom>
            <a:noFill/>
            <a:ln w="25400" cap="flat" cmpd="sng">
              <a:solidFill>
                <a:srgbClr val="15AA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00" name="Google Shape;18300;p463"/>
            <p:cNvCxnSpPr/>
            <p:nvPr/>
          </p:nvCxnSpPr>
          <p:spPr>
            <a:xfrm>
              <a:off x="3970" y="2149"/>
              <a:ext cx="276" cy="0"/>
            </a:xfrm>
            <a:prstGeom prst="straightConnector1">
              <a:avLst/>
            </a:prstGeom>
            <a:noFill/>
            <a:ln w="25400" cap="flat" cmpd="sng">
              <a:solidFill>
                <a:srgbClr val="15AA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1" name="Google Shape;18301;p463"/>
            <p:cNvCxnSpPr/>
            <p:nvPr/>
          </p:nvCxnSpPr>
          <p:spPr>
            <a:xfrm>
              <a:off x="3977" y="1985"/>
              <a:ext cx="261" cy="0"/>
            </a:xfrm>
            <a:prstGeom prst="straightConnector1">
              <a:avLst/>
            </a:prstGeom>
            <a:noFill/>
            <a:ln w="25400" cap="flat" cmpd="sng">
              <a:solidFill>
                <a:srgbClr val="15AA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2" name="Google Shape;18302;p463"/>
            <p:cNvCxnSpPr/>
            <p:nvPr/>
          </p:nvCxnSpPr>
          <p:spPr>
            <a:xfrm>
              <a:off x="3954" y="2069"/>
              <a:ext cx="307" cy="0"/>
            </a:xfrm>
            <a:prstGeom prst="straightConnector1">
              <a:avLst/>
            </a:prstGeom>
            <a:noFill/>
            <a:ln w="25400" cap="flat" cmpd="sng">
              <a:solidFill>
                <a:srgbClr val="15AA5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03" name="Google Shape;18303;p463"/>
          <p:cNvGrpSpPr/>
          <p:nvPr/>
        </p:nvGrpSpPr>
        <p:grpSpPr>
          <a:xfrm>
            <a:off x="4639579" y="2250730"/>
            <a:ext cx="1081088" cy="912813"/>
            <a:chOff x="3498" y="1873"/>
            <a:chExt cx="681" cy="575"/>
          </a:xfrm>
        </p:grpSpPr>
        <p:sp>
          <p:nvSpPr>
            <p:cNvPr id="18304" name="Google Shape;18304;p463"/>
            <p:cNvSpPr/>
            <p:nvPr/>
          </p:nvSpPr>
          <p:spPr>
            <a:xfrm>
              <a:off x="3681" y="2132"/>
              <a:ext cx="315" cy="316"/>
            </a:xfrm>
            <a:prstGeom prst="ellipse">
              <a:avLst/>
            </a:prstGeom>
            <a:noFill/>
            <a:ln w="25400" cap="rnd" cmpd="sng">
              <a:solidFill>
                <a:srgbClr val="15AA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5" name="Google Shape;18305;p463"/>
            <p:cNvSpPr/>
            <p:nvPr/>
          </p:nvSpPr>
          <p:spPr>
            <a:xfrm>
              <a:off x="3791" y="2200"/>
              <a:ext cx="96" cy="180"/>
            </a:xfrm>
            <a:custGeom>
              <a:avLst/>
              <a:gdLst/>
              <a:ahLst/>
              <a:cxnLst/>
              <a:rect l="l" t="t" r="r" b="b"/>
              <a:pathLst>
                <a:path w="54" h="101" extrusionOk="0">
                  <a:moveTo>
                    <a:pt x="54" y="27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38"/>
                    <a:pt x="6" y="47"/>
                    <a:pt x="15" y="52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8" y="47"/>
                    <a:pt x="54" y="38"/>
                    <a:pt x="54" y="27"/>
                  </a:cubicBezTo>
                  <a:close/>
                </a:path>
              </a:pathLst>
            </a:custGeom>
            <a:noFill/>
            <a:ln w="25400" cap="rnd" cmpd="sng">
              <a:solidFill>
                <a:srgbClr val="1661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6" name="Google Shape;18306;p463"/>
            <p:cNvSpPr/>
            <p:nvPr/>
          </p:nvSpPr>
          <p:spPr>
            <a:xfrm>
              <a:off x="3498" y="1873"/>
              <a:ext cx="681" cy="416"/>
            </a:xfrm>
            <a:custGeom>
              <a:avLst/>
              <a:gdLst/>
              <a:ahLst/>
              <a:cxnLst/>
              <a:rect l="l" t="t" r="r" b="b"/>
              <a:pathLst>
                <a:path w="383" h="234" extrusionOk="0">
                  <a:moveTo>
                    <a:pt x="314" y="232"/>
                  </a:moveTo>
                  <a:cubicBezTo>
                    <a:pt x="331" y="228"/>
                    <a:pt x="383" y="211"/>
                    <a:pt x="383" y="149"/>
                  </a:cubicBezTo>
                  <a:cubicBezTo>
                    <a:pt x="383" y="103"/>
                    <a:pt x="345" y="65"/>
                    <a:pt x="297" y="66"/>
                  </a:cubicBezTo>
                  <a:cubicBezTo>
                    <a:pt x="278" y="27"/>
                    <a:pt x="238" y="0"/>
                    <a:pt x="192" y="0"/>
                  </a:cubicBezTo>
                  <a:cubicBezTo>
                    <a:pt x="130" y="0"/>
                    <a:pt x="79" y="48"/>
                    <a:pt x="76" y="109"/>
                  </a:cubicBezTo>
                  <a:cubicBezTo>
                    <a:pt x="37" y="101"/>
                    <a:pt x="0" y="131"/>
                    <a:pt x="0" y="170"/>
                  </a:cubicBezTo>
                  <a:cubicBezTo>
                    <a:pt x="0" y="234"/>
                    <a:pt x="67" y="233"/>
                    <a:pt x="67" y="233"/>
                  </a:cubicBezTo>
                </a:path>
              </a:pathLst>
            </a:custGeom>
            <a:noFill/>
            <a:ln w="25400" cap="rnd" cmpd="sng">
              <a:solidFill>
                <a:srgbClr val="1661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07" name="Google Shape;18307;p463"/>
          <p:cNvGrpSpPr/>
          <p:nvPr/>
        </p:nvGrpSpPr>
        <p:grpSpPr>
          <a:xfrm>
            <a:off x="6416546" y="2250730"/>
            <a:ext cx="1187709" cy="791414"/>
            <a:chOff x="3335" y="1826"/>
            <a:chExt cx="1010" cy="673"/>
          </a:xfrm>
        </p:grpSpPr>
        <p:sp>
          <p:nvSpPr>
            <p:cNvPr id="18308" name="Google Shape;18308;p463"/>
            <p:cNvSpPr/>
            <p:nvPr/>
          </p:nvSpPr>
          <p:spPr>
            <a:xfrm>
              <a:off x="3335" y="1826"/>
              <a:ext cx="583" cy="463"/>
            </a:xfrm>
            <a:custGeom>
              <a:avLst/>
              <a:gdLst/>
              <a:ahLst/>
              <a:cxnLst/>
              <a:rect l="l" t="t" r="r" b="b"/>
              <a:pathLst>
                <a:path w="329" h="260" extrusionOk="0">
                  <a:moveTo>
                    <a:pt x="329" y="74"/>
                  </a:moveTo>
                  <a:cubicBezTo>
                    <a:pt x="308" y="30"/>
                    <a:pt x="264" y="0"/>
                    <a:pt x="212" y="0"/>
                  </a:cubicBezTo>
                  <a:cubicBezTo>
                    <a:pt x="143" y="0"/>
                    <a:pt x="87" y="54"/>
                    <a:pt x="83" y="122"/>
                  </a:cubicBezTo>
                  <a:cubicBezTo>
                    <a:pt x="40" y="113"/>
                    <a:pt x="0" y="145"/>
                    <a:pt x="0" y="189"/>
                  </a:cubicBezTo>
                  <a:cubicBezTo>
                    <a:pt x="0" y="260"/>
                    <a:pt x="74" y="259"/>
                    <a:pt x="74" y="259"/>
                  </a:cubicBezTo>
                </a:path>
              </a:pathLst>
            </a:custGeom>
            <a:noFill/>
            <a:ln w="25400" cap="rnd" cmpd="sng">
              <a:solidFill>
                <a:srgbClr val="15AA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9" name="Google Shape;18309;p463"/>
            <p:cNvSpPr/>
            <p:nvPr/>
          </p:nvSpPr>
          <p:spPr>
            <a:xfrm>
              <a:off x="3457" y="1958"/>
              <a:ext cx="888" cy="541"/>
            </a:xfrm>
            <a:custGeom>
              <a:avLst/>
              <a:gdLst/>
              <a:ahLst/>
              <a:cxnLst/>
              <a:rect l="l" t="t" r="r" b="b"/>
              <a:pathLst>
                <a:path w="501" h="304" extrusionOk="0">
                  <a:moveTo>
                    <a:pt x="501" y="193"/>
                  </a:moveTo>
                  <a:cubicBezTo>
                    <a:pt x="501" y="193"/>
                    <a:pt x="501" y="193"/>
                    <a:pt x="501" y="193"/>
                  </a:cubicBezTo>
                  <a:cubicBezTo>
                    <a:pt x="501" y="133"/>
                    <a:pt x="450" y="83"/>
                    <a:pt x="388" y="86"/>
                  </a:cubicBezTo>
                  <a:cubicBezTo>
                    <a:pt x="364" y="34"/>
                    <a:pt x="311" y="0"/>
                    <a:pt x="249" y="0"/>
                  </a:cubicBezTo>
                  <a:cubicBezTo>
                    <a:pt x="169" y="0"/>
                    <a:pt x="103" y="62"/>
                    <a:pt x="98" y="142"/>
                  </a:cubicBezTo>
                  <a:cubicBezTo>
                    <a:pt x="47" y="130"/>
                    <a:pt x="0" y="169"/>
                    <a:pt x="0" y="221"/>
                  </a:cubicBezTo>
                  <a:cubicBezTo>
                    <a:pt x="0" y="304"/>
                    <a:pt x="86" y="302"/>
                    <a:pt x="86" y="302"/>
                  </a:cubicBezTo>
                  <a:cubicBezTo>
                    <a:pt x="403" y="302"/>
                    <a:pt x="403" y="302"/>
                    <a:pt x="403" y="302"/>
                  </a:cubicBezTo>
                  <a:cubicBezTo>
                    <a:pt x="403" y="302"/>
                    <a:pt x="501" y="289"/>
                    <a:pt x="501" y="193"/>
                  </a:cubicBezTo>
                  <a:cubicBezTo>
                    <a:pt x="501" y="193"/>
                    <a:pt x="501" y="193"/>
                    <a:pt x="501" y="193"/>
                  </a:cubicBezTo>
                  <a:cubicBezTo>
                    <a:pt x="501" y="193"/>
                    <a:pt x="501" y="193"/>
                    <a:pt x="501" y="193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1661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10" name="Google Shape;18310;p463"/>
          <p:cNvGrpSpPr/>
          <p:nvPr/>
        </p:nvGrpSpPr>
        <p:grpSpPr>
          <a:xfrm>
            <a:off x="989064" y="2249266"/>
            <a:ext cx="1066943" cy="793759"/>
            <a:chOff x="909229" y="2774366"/>
            <a:chExt cx="1066943" cy="793759"/>
          </a:xfrm>
        </p:grpSpPr>
        <p:grpSp>
          <p:nvGrpSpPr>
            <p:cNvPr id="18311" name="Google Shape;18311;p463"/>
            <p:cNvGrpSpPr/>
            <p:nvPr/>
          </p:nvGrpSpPr>
          <p:grpSpPr>
            <a:xfrm>
              <a:off x="909229" y="2774366"/>
              <a:ext cx="1066943" cy="793759"/>
              <a:chOff x="5226844" y="2783681"/>
              <a:chExt cx="1733550" cy="1289685"/>
            </a:xfrm>
          </p:grpSpPr>
          <p:sp>
            <p:nvSpPr>
              <p:cNvPr id="18312" name="Google Shape;18312;p463"/>
              <p:cNvSpPr/>
              <p:nvPr/>
            </p:nvSpPr>
            <p:spPr>
              <a:xfrm>
                <a:off x="5451634" y="2934176"/>
                <a:ext cx="1285875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1285875" h="762000" extrusionOk="0">
                    <a:moveTo>
                      <a:pt x="1283494" y="757714"/>
                    </a:moveTo>
                    <a:lnTo>
                      <a:pt x="645319" y="757714"/>
                    </a:lnTo>
                    <a:lnTo>
                      <a:pt x="7144" y="757714"/>
                    </a:lnTo>
                    <a:lnTo>
                      <a:pt x="7144" y="7144"/>
                    </a:lnTo>
                    <a:lnTo>
                      <a:pt x="1283494" y="7144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1614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3" name="Google Shape;18313;p463"/>
              <p:cNvSpPr/>
              <p:nvPr/>
            </p:nvSpPr>
            <p:spPr>
              <a:xfrm>
                <a:off x="5302091" y="2783681"/>
                <a:ext cx="1581150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1581150" h="1057275" extrusionOk="0">
                    <a:moveTo>
                      <a:pt x="7144" y="1058704"/>
                    </a:moveTo>
                    <a:lnTo>
                      <a:pt x="7144" y="119539"/>
                    </a:lnTo>
                    <a:cubicBezTo>
                      <a:pt x="7144" y="57626"/>
                      <a:pt x="57626" y="7144"/>
                      <a:pt x="119539" y="7144"/>
                    </a:cubicBezTo>
                    <a:lnTo>
                      <a:pt x="1471136" y="7144"/>
                    </a:lnTo>
                    <a:cubicBezTo>
                      <a:pt x="1533049" y="7144"/>
                      <a:pt x="1583531" y="57626"/>
                      <a:pt x="1583531" y="119539"/>
                    </a:cubicBezTo>
                    <a:lnTo>
                      <a:pt x="1583531" y="1057751"/>
                    </a:lnTo>
                  </a:path>
                </a:pathLst>
              </a:custGeom>
              <a:noFill/>
              <a:ln w="25400" cap="rnd" cmpd="sng">
                <a:solidFill>
                  <a:srgbClr val="11614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4" name="Google Shape;18314;p463"/>
              <p:cNvSpPr/>
              <p:nvPr/>
            </p:nvSpPr>
            <p:spPr>
              <a:xfrm>
                <a:off x="5226844" y="3835241"/>
                <a:ext cx="17335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238125" extrusionOk="0">
                    <a:moveTo>
                      <a:pt x="1058704" y="7144"/>
                    </a:moveTo>
                    <a:lnTo>
                      <a:pt x="1058704" y="82391"/>
                    </a:lnTo>
                    <a:lnTo>
                      <a:pt x="682466" y="82391"/>
                    </a:lnTo>
                    <a:lnTo>
                      <a:pt x="682466" y="7144"/>
                    </a:lnTo>
                    <a:lnTo>
                      <a:pt x="7144" y="7144"/>
                    </a:lnTo>
                    <a:lnTo>
                      <a:pt x="7144" y="157639"/>
                    </a:lnTo>
                    <a:cubicBezTo>
                      <a:pt x="7144" y="199549"/>
                      <a:pt x="40481" y="232886"/>
                      <a:pt x="82391" y="232886"/>
                    </a:cubicBezTo>
                    <a:lnTo>
                      <a:pt x="1658779" y="232886"/>
                    </a:lnTo>
                    <a:cubicBezTo>
                      <a:pt x="1700689" y="232886"/>
                      <a:pt x="1734026" y="199549"/>
                      <a:pt x="1734026" y="157639"/>
                    </a:cubicBezTo>
                    <a:lnTo>
                      <a:pt x="1734026" y="7144"/>
                    </a:lnTo>
                    <a:lnTo>
                      <a:pt x="1058704" y="7144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1614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15" name="Google Shape;18315;p463"/>
            <p:cNvGrpSpPr/>
            <p:nvPr/>
          </p:nvGrpSpPr>
          <p:grpSpPr>
            <a:xfrm>
              <a:off x="1290355" y="2944688"/>
              <a:ext cx="311076" cy="327890"/>
              <a:chOff x="4891187" y="3626683"/>
              <a:chExt cx="514172" cy="541965"/>
            </a:xfrm>
          </p:grpSpPr>
          <p:grpSp>
            <p:nvGrpSpPr>
              <p:cNvPr id="18316" name="Google Shape;18316;p463"/>
              <p:cNvGrpSpPr/>
              <p:nvPr/>
            </p:nvGrpSpPr>
            <p:grpSpPr>
              <a:xfrm>
                <a:off x="4891187" y="3626683"/>
                <a:ext cx="514172" cy="541965"/>
                <a:chOff x="4858836" y="3627973"/>
                <a:chExt cx="514172" cy="541965"/>
              </a:xfrm>
            </p:grpSpPr>
            <p:sp>
              <p:nvSpPr>
                <p:cNvPr id="18317" name="Google Shape;18317;p463"/>
                <p:cNvSpPr/>
                <p:nvPr/>
              </p:nvSpPr>
              <p:spPr>
                <a:xfrm>
                  <a:off x="4858836" y="3627973"/>
                  <a:ext cx="514172" cy="541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401" h="995449" extrusionOk="0">
                      <a:moveTo>
                        <a:pt x="863999" y="371379"/>
                      </a:moveTo>
                      <a:lnTo>
                        <a:pt x="863999" y="172289"/>
                      </a:lnTo>
                      <a:cubicBezTo>
                        <a:pt x="863999" y="95716"/>
                        <a:pt x="856342" y="24248"/>
                        <a:pt x="764454" y="19143"/>
                      </a:cubicBezTo>
                      <a:lnTo>
                        <a:pt x="764454" y="19143"/>
                      </a:lnTo>
                      <a:lnTo>
                        <a:pt x="756797" y="19143"/>
                      </a:lnTo>
                      <a:lnTo>
                        <a:pt x="731273" y="19143"/>
                      </a:lnTo>
                      <a:lnTo>
                        <a:pt x="223338" y="19143"/>
                      </a:lnTo>
                      <a:lnTo>
                        <a:pt x="202919" y="19143"/>
                      </a:lnTo>
                      <a:lnTo>
                        <a:pt x="200366" y="19143"/>
                      </a:lnTo>
                      <a:cubicBezTo>
                        <a:pt x="100821" y="19143"/>
                        <a:pt x="93164" y="95716"/>
                        <a:pt x="93164" y="172289"/>
                      </a:cubicBezTo>
                      <a:lnTo>
                        <a:pt x="93164" y="371379"/>
                      </a:lnTo>
                      <a:cubicBezTo>
                        <a:pt x="93164" y="463267"/>
                        <a:pt x="75297" y="473477"/>
                        <a:pt x="19143" y="481134"/>
                      </a:cubicBezTo>
                      <a:lnTo>
                        <a:pt x="19143" y="488791"/>
                      </a:lnTo>
                      <a:lnTo>
                        <a:pt x="19143" y="509211"/>
                      </a:lnTo>
                      <a:lnTo>
                        <a:pt x="19143" y="516868"/>
                      </a:lnTo>
                      <a:cubicBezTo>
                        <a:pt x="80402" y="524526"/>
                        <a:pt x="93164" y="537288"/>
                        <a:pt x="93164" y="629175"/>
                      </a:cubicBezTo>
                      <a:lnTo>
                        <a:pt x="93164" y="833370"/>
                      </a:lnTo>
                      <a:cubicBezTo>
                        <a:pt x="93164" y="938020"/>
                        <a:pt x="126346" y="976307"/>
                        <a:pt x="202919" y="978859"/>
                      </a:cubicBezTo>
                      <a:lnTo>
                        <a:pt x="202919" y="978859"/>
                      </a:lnTo>
                      <a:lnTo>
                        <a:pt x="213128" y="978859"/>
                      </a:lnTo>
                      <a:lnTo>
                        <a:pt x="223338" y="978859"/>
                      </a:lnTo>
                      <a:lnTo>
                        <a:pt x="731273" y="978859"/>
                      </a:lnTo>
                      <a:lnTo>
                        <a:pt x="741482" y="978859"/>
                      </a:lnTo>
                      <a:lnTo>
                        <a:pt x="764454" y="978859"/>
                      </a:lnTo>
                      <a:lnTo>
                        <a:pt x="764454" y="978859"/>
                      </a:lnTo>
                      <a:cubicBezTo>
                        <a:pt x="795084" y="976307"/>
                        <a:pt x="818055" y="966097"/>
                        <a:pt x="835923" y="948230"/>
                      </a:cubicBezTo>
                      <a:lnTo>
                        <a:pt x="835923" y="948230"/>
                      </a:lnTo>
                      <a:lnTo>
                        <a:pt x="835923" y="948230"/>
                      </a:lnTo>
                      <a:cubicBezTo>
                        <a:pt x="856342" y="925258"/>
                        <a:pt x="863999" y="889524"/>
                        <a:pt x="863999" y="833370"/>
                      </a:cubicBezTo>
                      <a:lnTo>
                        <a:pt x="863999" y="629175"/>
                      </a:lnTo>
                      <a:cubicBezTo>
                        <a:pt x="863999" y="537288"/>
                        <a:pt x="876761" y="527078"/>
                        <a:pt x="938020" y="516868"/>
                      </a:cubicBezTo>
                      <a:lnTo>
                        <a:pt x="938020" y="509211"/>
                      </a:lnTo>
                      <a:lnTo>
                        <a:pt x="938020" y="488791"/>
                      </a:lnTo>
                      <a:lnTo>
                        <a:pt x="938020" y="481134"/>
                      </a:lnTo>
                      <a:cubicBezTo>
                        <a:pt x="881866" y="473477"/>
                        <a:pt x="863999" y="463267"/>
                        <a:pt x="863999" y="371379"/>
                      </a:cubicBezTo>
                      <a:close/>
                    </a:path>
                  </a:pathLst>
                </a:custGeom>
                <a:noFill/>
                <a:ln w="15875" cap="flat" cmpd="sng">
                  <a:solidFill>
                    <a:srgbClr val="15AA5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8" name="Google Shape;18318;p463"/>
                <p:cNvSpPr/>
                <p:nvPr/>
              </p:nvSpPr>
              <p:spPr>
                <a:xfrm>
                  <a:off x="4899136" y="3704404"/>
                  <a:ext cx="430793" cy="13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54" h="25524" extrusionOk="0">
                      <a:moveTo>
                        <a:pt x="19143" y="19143"/>
                      </a:moveTo>
                      <a:lnTo>
                        <a:pt x="789979" y="19143"/>
                      </a:lnTo>
                    </a:path>
                  </a:pathLst>
                </a:custGeom>
                <a:noFill/>
                <a:ln w="15875" cap="flat" cmpd="sng">
                  <a:solidFill>
                    <a:srgbClr val="15AA5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9" name="Google Shape;18319;p463"/>
                <p:cNvSpPr/>
                <p:nvPr/>
              </p:nvSpPr>
              <p:spPr>
                <a:xfrm>
                  <a:off x="4899136" y="4072662"/>
                  <a:ext cx="430793" cy="13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54" h="25524" extrusionOk="0">
                      <a:moveTo>
                        <a:pt x="19143" y="19143"/>
                      </a:moveTo>
                      <a:lnTo>
                        <a:pt x="789979" y="19143"/>
                      </a:lnTo>
                    </a:path>
                  </a:pathLst>
                </a:custGeom>
                <a:noFill/>
                <a:ln w="15875" cap="flat" cmpd="sng">
                  <a:solidFill>
                    <a:srgbClr val="15AA5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8320" name="Google Shape;18320;p46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067724" y="3732382"/>
                <a:ext cx="161098" cy="3582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321" name="Google Shape;18321;p463"/>
          <p:cNvGrpSpPr/>
          <p:nvPr/>
        </p:nvGrpSpPr>
        <p:grpSpPr>
          <a:xfrm>
            <a:off x="2500122" y="2282306"/>
            <a:ext cx="1700419" cy="812640"/>
            <a:chOff x="2388639" y="2429673"/>
            <a:chExt cx="1700419" cy="812640"/>
          </a:xfrm>
        </p:grpSpPr>
        <p:grpSp>
          <p:nvGrpSpPr>
            <p:cNvPr id="18322" name="Google Shape;18322;p463"/>
            <p:cNvGrpSpPr/>
            <p:nvPr/>
          </p:nvGrpSpPr>
          <p:grpSpPr>
            <a:xfrm>
              <a:off x="3295461" y="2429673"/>
              <a:ext cx="793597" cy="793599"/>
              <a:chOff x="1218" y="1761"/>
              <a:chExt cx="778" cy="778"/>
            </a:xfrm>
          </p:grpSpPr>
          <p:sp>
            <p:nvSpPr>
              <p:cNvPr id="18323" name="Google Shape;18323;p463"/>
              <p:cNvSpPr/>
              <p:nvPr/>
            </p:nvSpPr>
            <p:spPr>
              <a:xfrm>
                <a:off x="1218" y="1761"/>
                <a:ext cx="778" cy="2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93" extrusionOk="0">
                    <a:moveTo>
                      <a:pt x="280" y="80"/>
                    </a:moveTo>
                    <a:lnTo>
                      <a:pt x="280" y="80"/>
                    </a:lnTo>
                    <a:cubicBezTo>
                      <a:pt x="280" y="87"/>
                      <a:pt x="274" y="93"/>
                      <a:pt x="267" y="93"/>
                    </a:cubicBezTo>
                    <a:lnTo>
                      <a:pt x="13" y="93"/>
                    </a:lnTo>
                    <a:cubicBezTo>
                      <a:pt x="6" y="93"/>
                      <a:pt x="0" y="87"/>
                      <a:pt x="0" y="80"/>
                    </a:cubicBezTo>
                    <a:lnTo>
                      <a:pt x="0" y="13"/>
                    </a:lnTo>
                    <a:cubicBezTo>
                      <a:pt x="0" y="6"/>
                      <a:pt x="6" y="0"/>
                      <a:pt x="13" y="0"/>
                    </a:cubicBezTo>
                    <a:lnTo>
                      <a:pt x="267" y="0"/>
                    </a:lnTo>
                    <a:cubicBezTo>
                      <a:pt x="274" y="0"/>
                      <a:pt x="280" y="6"/>
                      <a:pt x="280" y="13"/>
                    </a:cubicBezTo>
                    <a:lnTo>
                      <a:pt x="280" y="80"/>
                    </a:lnTo>
                    <a:lnTo>
                      <a:pt x="280" y="8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1614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4" name="Google Shape;18324;p463"/>
              <p:cNvSpPr/>
              <p:nvPr/>
            </p:nvSpPr>
            <p:spPr>
              <a:xfrm>
                <a:off x="1496" y="1947"/>
                <a:ext cx="3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5" name="Google Shape;18325;p463"/>
              <p:cNvSpPr/>
              <p:nvPr/>
            </p:nvSpPr>
            <p:spPr>
              <a:xfrm>
                <a:off x="1496" y="1872"/>
                <a:ext cx="3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6" name="Google Shape;18326;p463"/>
              <p:cNvSpPr/>
              <p:nvPr/>
            </p:nvSpPr>
            <p:spPr>
              <a:xfrm>
                <a:off x="1309" y="1853"/>
                <a:ext cx="7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4" y="0"/>
                    </a:moveTo>
                    <a:lnTo>
                      <a:pt x="14" y="0"/>
                    </a:lnTo>
                    <a:cubicBezTo>
                      <a:pt x="21" y="0"/>
                      <a:pt x="27" y="6"/>
                      <a:pt x="27" y="14"/>
                    </a:cubicBezTo>
                    <a:cubicBezTo>
                      <a:pt x="27" y="21"/>
                      <a:pt x="21" y="27"/>
                      <a:pt x="14" y="27"/>
                    </a:cubicBezTo>
                    <a:cubicBezTo>
                      <a:pt x="6" y="27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7" name="Google Shape;18327;p463"/>
              <p:cNvSpPr/>
              <p:nvPr/>
            </p:nvSpPr>
            <p:spPr>
              <a:xfrm>
                <a:off x="1218" y="2019"/>
                <a:ext cx="778" cy="261"/>
              </a:xfrm>
              <a:custGeom>
                <a:avLst/>
                <a:gdLst/>
                <a:ahLst/>
                <a:cxnLst/>
                <a:rect l="l" t="t" r="r" b="b"/>
                <a:pathLst>
                  <a:path w="280" h="94" extrusionOk="0">
                    <a:moveTo>
                      <a:pt x="280" y="80"/>
                    </a:moveTo>
                    <a:lnTo>
                      <a:pt x="280" y="80"/>
                    </a:lnTo>
                    <a:cubicBezTo>
                      <a:pt x="280" y="88"/>
                      <a:pt x="274" y="94"/>
                      <a:pt x="267" y="94"/>
                    </a:cubicBezTo>
                    <a:lnTo>
                      <a:pt x="13" y="94"/>
                    </a:lnTo>
                    <a:cubicBezTo>
                      <a:pt x="6" y="94"/>
                      <a:pt x="0" y="88"/>
                      <a:pt x="0" y="80"/>
                    </a:cubicBezTo>
                    <a:lnTo>
                      <a:pt x="0" y="14"/>
                    </a:lnTo>
                    <a:cubicBezTo>
                      <a:pt x="0" y="6"/>
                      <a:pt x="6" y="0"/>
                      <a:pt x="13" y="0"/>
                    </a:cubicBezTo>
                    <a:lnTo>
                      <a:pt x="267" y="0"/>
                    </a:lnTo>
                    <a:cubicBezTo>
                      <a:pt x="274" y="0"/>
                      <a:pt x="280" y="6"/>
                      <a:pt x="280" y="14"/>
                    </a:cubicBezTo>
                    <a:lnTo>
                      <a:pt x="280" y="80"/>
                    </a:lnTo>
                    <a:lnTo>
                      <a:pt x="280" y="8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1614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8" name="Google Shape;18328;p463"/>
              <p:cNvSpPr/>
              <p:nvPr/>
            </p:nvSpPr>
            <p:spPr>
              <a:xfrm>
                <a:off x="1496" y="2205"/>
                <a:ext cx="3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9" name="Google Shape;18329;p463"/>
              <p:cNvSpPr/>
              <p:nvPr/>
            </p:nvSpPr>
            <p:spPr>
              <a:xfrm>
                <a:off x="1496" y="2130"/>
                <a:ext cx="3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0" name="Google Shape;18330;p463"/>
              <p:cNvSpPr/>
              <p:nvPr/>
            </p:nvSpPr>
            <p:spPr>
              <a:xfrm>
                <a:off x="1309" y="2114"/>
                <a:ext cx="76" cy="72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14" y="0"/>
                    </a:moveTo>
                    <a:lnTo>
                      <a:pt x="14" y="0"/>
                    </a:lnTo>
                    <a:cubicBezTo>
                      <a:pt x="21" y="0"/>
                      <a:pt x="27" y="5"/>
                      <a:pt x="27" y="13"/>
                    </a:cubicBezTo>
                    <a:cubicBezTo>
                      <a:pt x="27" y="20"/>
                      <a:pt x="21" y="26"/>
                      <a:pt x="14" y="26"/>
                    </a:cubicBezTo>
                    <a:cubicBezTo>
                      <a:pt x="6" y="26"/>
                      <a:pt x="0" y="20"/>
                      <a:pt x="0" y="13"/>
                    </a:cubicBezTo>
                    <a:cubicBezTo>
                      <a:pt x="0" y="5"/>
                      <a:pt x="6" y="0"/>
                      <a:pt x="1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1" name="Google Shape;18331;p463"/>
              <p:cNvSpPr/>
              <p:nvPr/>
            </p:nvSpPr>
            <p:spPr>
              <a:xfrm>
                <a:off x="1218" y="2280"/>
                <a:ext cx="778" cy="259"/>
              </a:xfrm>
              <a:custGeom>
                <a:avLst/>
                <a:gdLst/>
                <a:ahLst/>
                <a:cxnLst/>
                <a:rect l="l" t="t" r="r" b="b"/>
                <a:pathLst>
                  <a:path w="280" h="93" extrusionOk="0">
                    <a:moveTo>
                      <a:pt x="280" y="80"/>
                    </a:moveTo>
                    <a:lnTo>
                      <a:pt x="280" y="80"/>
                    </a:lnTo>
                    <a:cubicBezTo>
                      <a:pt x="280" y="87"/>
                      <a:pt x="274" y="93"/>
                      <a:pt x="267" y="93"/>
                    </a:cubicBezTo>
                    <a:lnTo>
                      <a:pt x="13" y="93"/>
                    </a:lnTo>
                    <a:cubicBezTo>
                      <a:pt x="6" y="93"/>
                      <a:pt x="0" y="87"/>
                      <a:pt x="0" y="80"/>
                    </a:cubicBezTo>
                    <a:lnTo>
                      <a:pt x="0" y="13"/>
                    </a:lnTo>
                    <a:cubicBezTo>
                      <a:pt x="0" y="5"/>
                      <a:pt x="6" y="0"/>
                      <a:pt x="13" y="0"/>
                    </a:cubicBezTo>
                    <a:lnTo>
                      <a:pt x="267" y="0"/>
                    </a:lnTo>
                    <a:cubicBezTo>
                      <a:pt x="274" y="0"/>
                      <a:pt x="280" y="5"/>
                      <a:pt x="280" y="13"/>
                    </a:cubicBezTo>
                    <a:lnTo>
                      <a:pt x="280" y="80"/>
                    </a:lnTo>
                    <a:lnTo>
                      <a:pt x="280" y="8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1614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2" name="Google Shape;18332;p463"/>
              <p:cNvSpPr/>
              <p:nvPr/>
            </p:nvSpPr>
            <p:spPr>
              <a:xfrm>
                <a:off x="1496" y="2464"/>
                <a:ext cx="3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3" name="Google Shape;18333;p463"/>
              <p:cNvSpPr/>
              <p:nvPr/>
            </p:nvSpPr>
            <p:spPr>
              <a:xfrm>
                <a:off x="1496" y="2391"/>
                <a:ext cx="3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4" name="Google Shape;18334;p463"/>
              <p:cNvSpPr/>
              <p:nvPr/>
            </p:nvSpPr>
            <p:spPr>
              <a:xfrm>
                <a:off x="1309" y="2372"/>
                <a:ext cx="7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4" y="0"/>
                    </a:moveTo>
                    <a:lnTo>
                      <a:pt x="14" y="0"/>
                    </a:lnTo>
                    <a:cubicBezTo>
                      <a:pt x="21" y="0"/>
                      <a:pt x="27" y="6"/>
                      <a:pt x="27" y="13"/>
                    </a:cubicBezTo>
                    <a:cubicBezTo>
                      <a:pt x="27" y="21"/>
                      <a:pt x="21" y="27"/>
                      <a:pt x="14" y="27"/>
                    </a:cubicBezTo>
                    <a:cubicBezTo>
                      <a:pt x="6" y="27"/>
                      <a:pt x="0" y="21"/>
                      <a:pt x="0" y="13"/>
                    </a:cubicBezTo>
                    <a:cubicBezTo>
                      <a:pt x="0" y="6"/>
                      <a:pt x="6" y="0"/>
                      <a:pt x="1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35" name="Google Shape;18335;p463"/>
            <p:cNvGrpSpPr/>
            <p:nvPr/>
          </p:nvGrpSpPr>
          <p:grpSpPr>
            <a:xfrm>
              <a:off x="2388639" y="2978120"/>
              <a:ext cx="793597" cy="264193"/>
              <a:chOff x="3447861" y="3111479"/>
              <a:chExt cx="793597" cy="264193"/>
            </a:xfrm>
          </p:grpSpPr>
          <p:sp>
            <p:nvSpPr>
              <p:cNvPr id="18336" name="Google Shape;18336;p463"/>
              <p:cNvSpPr/>
              <p:nvPr/>
            </p:nvSpPr>
            <p:spPr>
              <a:xfrm>
                <a:off x="3447861" y="3111479"/>
                <a:ext cx="793597" cy="26419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93" extrusionOk="0">
                    <a:moveTo>
                      <a:pt x="280" y="80"/>
                    </a:moveTo>
                    <a:lnTo>
                      <a:pt x="280" y="80"/>
                    </a:lnTo>
                    <a:cubicBezTo>
                      <a:pt x="280" y="87"/>
                      <a:pt x="274" y="93"/>
                      <a:pt x="267" y="93"/>
                    </a:cubicBezTo>
                    <a:lnTo>
                      <a:pt x="13" y="93"/>
                    </a:lnTo>
                    <a:cubicBezTo>
                      <a:pt x="6" y="93"/>
                      <a:pt x="0" y="87"/>
                      <a:pt x="0" y="80"/>
                    </a:cubicBezTo>
                    <a:lnTo>
                      <a:pt x="0" y="13"/>
                    </a:lnTo>
                    <a:cubicBezTo>
                      <a:pt x="0" y="5"/>
                      <a:pt x="6" y="0"/>
                      <a:pt x="13" y="0"/>
                    </a:cubicBezTo>
                    <a:lnTo>
                      <a:pt x="267" y="0"/>
                    </a:lnTo>
                    <a:cubicBezTo>
                      <a:pt x="274" y="0"/>
                      <a:pt x="280" y="5"/>
                      <a:pt x="280" y="13"/>
                    </a:cubicBezTo>
                    <a:lnTo>
                      <a:pt x="280" y="80"/>
                    </a:lnTo>
                    <a:lnTo>
                      <a:pt x="280" y="8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1614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7" name="Google Shape;18337;p463"/>
              <p:cNvSpPr/>
              <p:nvPr/>
            </p:nvSpPr>
            <p:spPr>
              <a:xfrm>
                <a:off x="3731434" y="3299168"/>
                <a:ext cx="37741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8" name="Google Shape;18338;p463"/>
              <p:cNvSpPr/>
              <p:nvPr/>
            </p:nvSpPr>
            <p:spPr>
              <a:xfrm>
                <a:off x="3731434" y="3224705"/>
                <a:ext cx="37741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9" name="Google Shape;18339;p463"/>
              <p:cNvSpPr/>
              <p:nvPr/>
            </p:nvSpPr>
            <p:spPr>
              <a:xfrm>
                <a:off x="3540685" y="3205324"/>
                <a:ext cx="77524" cy="76504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14" y="0"/>
                    </a:moveTo>
                    <a:lnTo>
                      <a:pt x="14" y="0"/>
                    </a:lnTo>
                    <a:cubicBezTo>
                      <a:pt x="21" y="0"/>
                      <a:pt x="27" y="6"/>
                      <a:pt x="27" y="13"/>
                    </a:cubicBezTo>
                    <a:cubicBezTo>
                      <a:pt x="27" y="21"/>
                      <a:pt x="21" y="27"/>
                      <a:pt x="14" y="27"/>
                    </a:cubicBezTo>
                    <a:cubicBezTo>
                      <a:pt x="6" y="27"/>
                      <a:pt x="0" y="21"/>
                      <a:pt x="0" y="13"/>
                    </a:cubicBezTo>
                    <a:cubicBezTo>
                      <a:pt x="0" y="6"/>
                      <a:pt x="6" y="0"/>
                      <a:pt x="1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15AA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85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7" name="Google Shape;18777;p481"/>
          <p:cNvSpPr txBox="1">
            <a:spLocks noGrp="1"/>
          </p:cNvSpPr>
          <p:nvPr>
            <p:ph type="title"/>
          </p:nvPr>
        </p:nvSpPr>
        <p:spPr>
          <a:xfrm>
            <a:off x="3518570" y="457200"/>
            <a:ext cx="8026659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only </a:t>
            </a:r>
            <a:r>
              <a:rPr lang="en-US" sz="2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multi-cloud database as a service</a:t>
            </a:r>
            <a:endParaRPr/>
          </a:p>
        </p:txBody>
      </p:sp>
      <p:sp>
        <p:nvSpPr>
          <p:cNvPr id="18778" name="Google Shape;18778;p481"/>
          <p:cNvSpPr txBox="1"/>
          <p:nvPr/>
        </p:nvSpPr>
        <p:spPr>
          <a:xfrm>
            <a:off x="600301" y="3835440"/>
            <a:ext cx="2377440" cy="14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Database that runs</a:t>
            </a:r>
            <a:br>
              <a:rPr lang="en-US"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same everywhere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Consistent experience across AWS, Azure, and GCP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9" name="Google Shape;18779;p481"/>
          <p:cNvSpPr txBox="1"/>
          <p:nvPr/>
        </p:nvSpPr>
        <p:spPr>
          <a:xfrm>
            <a:off x="3555740" y="3835441"/>
            <a:ext cx="2377440" cy="14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Coverage in</a:t>
            </a:r>
            <a:br>
              <a:rPr lang="en-US"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any geography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 in </a:t>
            </a:r>
            <a:r>
              <a:rPr lang="en-US" sz="1500">
                <a:solidFill>
                  <a:schemeClr val="dk2"/>
                </a:solidFill>
              </a:rPr>
              <a:t>59</a:t>
            </a:r>
            <a:r>
              <a:rPr lang="en-US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regions worldwide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globally distributed databases with a few clicks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0" name="Google Shape;18780;p481"/>
          <p:cNvSpPr txBox="1"/>
          <p:nvPr/>
        </p:nvSpPr>
        <p:spPr>
          <a:xfrm>
            <a:off x="6511179" y="3835441"/>
            <a:ext cx="2377440" cy="14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Leverage the benefits of a multi-cloud strategy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Exploit the benefits of AWS, Azure, or GCP services on your data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1" name="Google Shape;18781;p481"/>
          <p:cNvSpPr txBox="1"/>
          <p:nvPr/>
        </p:nvSpPr>
        <p:spPr>
          <a:xfrm>
            <a:off x="9466617" y="3835441"/>
            <a:ext cx="2377440" cy="14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Avoid lock-in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Easily migrate data between cloud providers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82" name="Google Shape;18782;p481"/>
          <p:cNvGrpSpPr/>
          <p:nvPr/>
        </p:nvGrpSpPr>
        <p:grpSpPr>
          <a:xfrm>
            <a:off x="1494986" y="3260752"/>
            <a:ext cx="9202028" cy="297180"/>
            <a:chOff x="506414" y="3423711"/>
            <a:chExt cx="9202028" cy="297180"/>
          </a:xfrm>
        </p:grpSpPr>
        <p:cxnSp>
          <p:nvCxnSpPr>
            <p:cNvPr id="18783" name="Google Shape;18783;p481"/>
            <p:cNvCxnSpPr/>
            <p:nvPr/>
          </p:nvCxnSpPr>
          <p:spPr>
            <a:xfrm rot="10800000">
              <a:off x="931333" y="3572301"/>
              <a:ext cx="8681695" cy="0"/>
            </a:xfrm>
            <a:prstGeom prst="straightConnector1">
              <a:avLst/>
            </a:prstGeom>
            <a:noFill/>
            <a:ln w="1587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784" name="Google Shape;18784;p481"/>
            <p:cNvSpPr/>
            <p:nvPr/>
          </p:nvSpPr>
          <p:spPr>
            <a:xfrm>
              <a:off x="506414" y="3423711"/>
              <a:ext cx="9202028" cy="297180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5" name="Google Shape;18785;p481"/>
            <p:cNvSpPr/>
            <p:nvPr/>
          </p:nvSpPr>
          <p:spPr>
            <a:xfrm>
              <a:off x="600301" y="3485962"/>
              <a:ext cx="172678" cy="17267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C3F9D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6" name="Google Shape;18786;p481"/>
            <p:cNvSpPr/>
            <p:nvPr/>
          </p:nvSpPr>
          <p:spPr>
            <a:xfrm>
              <a:off x="3555740" y="3485962"/>
              <a:ext cx="172678" cy="17267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C3F9D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7" name="Google Shape;18787;p481"/>
            <p:cNvSpPr/>
            <p:nvPr/>
          </p:nvSpPr>
          <p:spPr>
            <a:xfrm>
              <a:off x="6511179" y="3485962"/>
              <a:ext cx="172678" cy="17267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C3F9D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8" name="Google Shape;18788;p481"/>
            <p:cNvSpPr/>
            <p:nvPr/>
          </p:nvSpPr>
          <p:spPr>
            <a:xfrm>
              <a:off x="9466617" y="3485962"/>
              <a:ext cx="172678" cy="17267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C3F9D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89" name="Google Shape;18789;p481"/>
          <p:cNvGrpSpPr/>
          <p:nvPr/>
        </p:nvGrpSpPr>
        <p:grpSpPr>
          <a:xfrm>
            <a:off x="2531200" y="1991786"/>
            <a:ext cx="7129600" cy="814689"/>
            <a:chOff x="2465475" y="1991786"/>
            <a:chExt cx="7129600" cy="814689"/>
          </a:xfrm>
        </p:grpSpPr>
        <p:pic>
          <p:nvPicPr>
            <p:cNvPr id="18790" name="Google Shape;18790;p48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65475" y="2083302"/>
              <a:ext cx="1052900" cy="63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91" name="Google Shape;18791;p4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46818" y="2129825"/>
              <a:ext cx="2179950" cy="53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92" name="Google Shape;18792;p48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55210" y="1991786"/>
              <a:ext cx="1439865" cy="8146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793" name="Google Shape;18793;p4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1" y="700098"/>
            <a:ext cx="2836358" cy="53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8794" name="Google Shape;18794;p481"/>
          <p:cNvSpPr/>
          <p:nvPr/>
        </p:nvSpPr>
        <p:spPr>
          <a:xfrm>
            <a:off x="535259" y="1257768"/>
            <a:ext cx="959727" cy="297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9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3" name="Google Shape;16923;p401"/>
          <p:cNvSpPr txBox="1">
            <a:spLocks noGrp="1"/>
          </p:cNvSpPr>
          <p:nvPr>
            <p:ph type="body" idx="4294967295"/>
          </p:nvPr>
        </p:nvSpPr>
        <p:spPr>
          <a:xfrm>
            <a:off x="0" y="1076325"/>
            <a:ext cx="11582400" cy="470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MongoDB’s </a:t>
            </a:r>
            <a:b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Intelligent Operational Data Platform</a:t>
            </a:r>
            <a:b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best way of making your data simple </a:t>
            </a:r>
            <a:endParaRPr/>
          </a:p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4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Organize, Use, &amp; Enrich </a:t>
            </a:r>
            <a:endParaRPr sz="4000" b="1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4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Real Time, Anywhere</a:t>
            </a:r>
            <a:endParaRPr sz="4000" b="1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407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8" name="Google Shape;16928;p4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MongoDB?</a:t>
            </a:r>
            <a:endParaRPr/>
          </a:p>
        </p:txBody>
      </p:sp>
      <p:sp>
        <p:nvSpPr>
          <p:cNvPr id="16929" name="Google Shape;16929;p402"/>
          <p:cNvSpPr txBox="1"/>
          <p:nvPr/>
        </p:nvSpPr>
        <p:spPr>
          <a:xfrm>
            <a:off x="1219201" y="4892368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way to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 with data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0" name="Google Shape;16930;p402"/>
          <p:cNvSpPr txBox="1"/>
          <p:nvPr/>
        </p:nvSpPr>
        <p:spPr>
          <a:xfrm>
            <a:off x="4724400" y="4892368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Intelligently put data</a:t>
            </a:r>
            <a:r>
              <a:rPr lang="en-US" sz="2000" b="1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where you need it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1" name="Google Shape;16931;p402"/>
          <p:cNvSpPr txBox="1"/>
          <p:nvPr/>
        </p:nvSpPr>
        <p:spPr>
          <a:xfrm>
            <a:off x="8229599" y="4892368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Freedom </a:t>
            </a:r>
            <a:b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run anywhere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32" name="Google Shape;16932;p402"/>
          <p:cNvCxnSpPr>
            <a:stCxn id="16933" idx="0"/>
          </p:cNvCxnSpPr>
          <p:nvPr/>
        </p:nvCxnSpPr>
        <p:spPr>
          <a:xfrm rot="10800000">
            <a:off x="2590803" y="2971308"/>
            <a:ext cx="0" cy="614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4" name="Google Shape;16934;p402"/>
          <p:cNvCxnSpPr>
            <a:stCxn id="16935" idx="0"/>
          </p:cNvCxnSpPr>
          <p:nvPr/>
        </p:nvCxnSpPr>
        <p:spPr>
          <a:xfrm rot="10800000">
            <a:off x="6096000" y="2971308"/>
            <a:ext cx="0" cy="614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6" name="Google Shape;16936;p402"/>
          <p:cNvCxnSpPr>
            <a:stCxn id="16937" idx="0"/>
          </p:cNvCxnSpPr>
          <p:nvPr/>
        </p:nvCxnSpPr>
        <p:spPr>
          <a:xfrm rot="10800000">
            <a:off x="9601198" y="2971308"/>
            <a:ext cx="0" cy="614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38" name="Google Shape;16938;p402"/>
          <p:cNvSpPr txBox="1"/>
          <p:nvPr/>
        </p:nvSpPr>
        <p:spPr>
          <a:xfrm>
            <a:off x="1219201" y="2057009"/>
            <a:ext cx="97535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Intelligent Operational Data Platform</a:t>
            </a:r>
            <a:endParaRPr/>
          </a:p>
        </p:txBody>
      </p:sp>
      <p:sp>
        <p:nvSpPr>
          <p:cNvPr id="16933" name="Google Shape;16933;p402"/>
          <p:cNvSpPr/>
          <p:nvPr/>
        </p:nvSpPr>
        <p:spPr>
          <a:xfrm>
            <a:off x="1981203" y="3585708"/>
            <a:ext cx="1219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5" name="Google Shape;16935;p402"/>
          <p:cNvSpPr/>
          <p:nvPr/>
        </p:nvSpPr>
        <p:spPr>
          <a:xfrm>
            <a:off x="5486402" y="3585708"/>
            <a:ext cx="1219196" cy="12191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7" name="Google Shape;16937;p402"/>
          <p:cNvSpPr/>
          <p:nvPr/>
        </p:nvSpPr>
        <p:spPr>
          <a:xfrm>
            <a:off x="8991600" y="3585708"/>
            <a:ext cx="1219196" cy="12191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39" name="Google Shape;16939;p402"/>
          <p:cNvGrpSpPr/>
          <p:nvPr/>
        </p:nvGrpSpPr>
        <p:grpSpPr>
          <a:xfrm>
            <a:off x="5753100" y="3850485"/>
            <a:ext cx="685800" cy="685800"/>
            <a:chOff x="3979" y="162"/>
            <a:chExt cx="723" cy="723"/>
          </a:xfrm>
        </p:grpSpPr>
        <p:sp>
          <p:nvSpPr>
            <p:cNvPr id="16940" name="Google Shape;16940;p402"/>
            <p:cNvSpPr/>
            <p:nvPr/>
          </p:nvSpPr>
          <p:spPr>
            <a:xfrm>
              <a:off x="4230" y="257"/>
              <a:ext cx="220" cy="220"/>
            </a:xfrm>
            <a:prstGeom prst="ellipse">
              <a:avLst/>
            </a:prstGeom>
            <a:noFill/>
            <a:ln w="25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1" name="Google Shape;16941;p402"/>
            <p:cNvSpPr/>
            <p:nvPr/>
          </p:nvSpPr>
          <p:spPr>
            <a:xfrm>
              <a:off x="4125" y="162"/>
              <a:ext cx="432" cy="661"/>
            </a:xfrm>
            <a:custGeom>
              <a:avLst/>
              <a:gdLst/>
              <a:ahLst/>
              <a:cxnLst/>
              <a:rect l="l" t="t" r="r" b="b"/>
              <a:pathLst>
                <a:path w="243" h="372" extrusionOk="0">
                  <a:moveTo>
                    <a:pt x="243" y="122"/>
                  </a:moveTo>
                  <a:cubicBezTo>
                    <a:pt x="243" y="189"/>
                    <a:pt x="121" y="372"/>
                    <a:pt x="121" y="372"/>
                  </a:cubicBezTo>
                  <a:cubicBezTo>
                    <a:pt x="121" y="372"/>
                    <a:pt x="0" y="189"/>
                    <a:pt x="0" y="122"/>
                  </a:cubicBezTo>
                  <a:cubicBezTo>
                    <a:pt x="0" y="55"/>
                    <a:pt x="54" y="0"/>
                    <a:pt x="121" y="0"/>
                  </a:cubicBezTo>
                  <a:cubicBezTo>
                    <a:pt x="188" y="0"/>
                    <a:pt x="243" y="55"/>
                    <a:pt x="243" y="122"/>
                  </a:cubicBezTo>
                  <a:close/>
                </a:path>
              </a:pathLst>
            </a:custGeom>
            <a:noFill/>
            <a:ln w="25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2" name="Google Shape;16942;p402"/>
            <p:cNvSpPr/>
            <p:nvPr/>
          </p:nvSpPr>
          <p:spPr>
            <a:xfrm>
              <a:off x="3979" y="766"/>
              <a:ext cx="723" cy="119"/>
            </a:xfrm>
            <a:custGeom>
              <a:avLst/>
              <a:gdLst/>
              <a:ahLst/>
              <a:cxnLst/>
              <a:rect l="l" t="t" r="r" b="b"/>
              <a:pathLst>
                <a:path w="407" h="67" extrusionOk="0">
                  <a:moveTo>
                    <a:pt x="292" y="0"/>
                  </a:moveTo>
                  <a:cubicBezTo>
                    <a:pt x="360" y="6"/>
                    <a:pt x="407" y="18"/>
                    <a:pt x="407" y="32"/>
                  </a:cubicBezTo>
                  <a:cubicBezTo>
                    <a:pt x="407" y="51"/>
                    <a:pt x="316" y="67"/>
                    <a:pt x="203" y="67"/>
                  </a:cubicBezTo>
                  <a:cubicBezTo>
                    <a:pt x="91" y="67"/>
                    <a:pt x="0" y="51"/>
                    <a:pt x="0" y="32"/>
                  </a:cubicBezTo>
                  <a:cubicBezTo>
                    <a:pt x="0" y="18"/>
                    <a:pt x="47" y="6"/>
                    <a:pt x="114" y="0"/>
                  </a:cubicBezTo>
                </a:path>
              </a:pathLst>
            </a:custGeom>
            <a:noFill/>
            <a:ln w="25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43" name="Google Shape;16943;p402"/>
          <p:cNvGrpSpPr/>
          <p:nvPr/>
        </p:nvGrpSpPr>
        <p:grpSpPr>
          <a:xfrm>
            <a:off x="9194129" y="3850485"/>
            <a:ext cx="814137" cy="685800"/>
            <a:chOff x="4678" y="623"/>
            <a:chExt cx="406" cy="342"/>
          </a:xfrm>
        </p:grpSpPr>
        <p:sp>
          <p:nvSpPr>
            <p:cNvPr id="16944" name="Google Shape;16944;p402"/>
            <p:cNvSpPr/>
            <p:nvPr/>
          </p:nvSpPr>
          <p:spPr>
            <a:xfrm>
              <a:off x="4678" y="623"/>
              <a:ext cx="406" cy="249"/>
            </a:xfrm>
            <a:custGeom>
              <a:avLst/>
              <a:gdLst/>
              <a:ahLst/>
              <a:cxnLst/>
              <a:rect l="l" t="t" r="r" b="b"/>
              <a:pathLst>
                <a:path w="227" h="139" extrusionOk="0">
                  <a:moveTo>
                    <a:pt x="186" y="138"/>
                  </a:moveTo>
                  <a:cubicBezTo>
                    <a:pt x="196" y="135"/>
                    <a:pt x="227" y="126"/>
                    <a:pt x="227" y="89"/>
                  </a:cubicBezTo>
                  <a:cubicBezTo>
                    <a:pt x="227" y="61"/>
                    <a:pt x="204" y="39"/>
                    <a:pt x="176" y="40"/>
                  </a:cubicBezTo>
                  <a:cubicBezTo>
                    <a:pt x="165" y="17"/>
                    <a:pt x="141" y="0"/>
                    <a:pt x="114" y="0"/>
                  </a:cubicBezTo>
                  <a:cubicBezTo>
                    <a:pt x="77" y="0"/>
                    <a:pt x="47" y="29"/>
                    <a:pt x="45" y="65"/>
                  </a:cubicBezTo>
                  <a:cubicBezTo>
                    <a:pt x="22" y="60"/>
                    <a:pt x="0" y="78"/>
                    <a:pt x="0" y="101"/>
                  </a:cubicBezTo>
                  <a:cubicBezTo>
                    <a:pt x="0" y="139"/>
                    <a:pt x="40" y="138"/>
                    <a:pt x="40" y="138"/>
                  </a:cubicBezTo>
                </a:path>
              </a:pathLst>
            </a:custGeom>
            <a:noFill/>
            <a:ln w="25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5" name="Google Shape;16945;p402"/>
            <p:cNvSpPr/>
            <p:nvPr/>
          </p:nvSpPr>
          <p:spPr>
            <a:xfrm>
              <a:off x="4789" y="781"/>
              <a:ext cx="184" cy="184"/>
            </a:xfrm>
            <a:custGeom>
              <a:avLst/>
              <a:gdLst/>
              <a:ahLst/>
              <a:cxnLst/>
              <a:rect l="l" t="t" r="r" b="b"/>
              <a:pathLst>
                <a:path w="103" h="103" extrusionOk="0">
                  <a:moveTo>
                    <a:pt x="103" y="51"/>
                  </a:moveTo>
                  <a:cubicBezTo>
                    <a:pt x="103" y="80"/>
                    <a:pt x="80" y="103"/>
                    <a:pt x="51" y="103"/>
                  </a:cubicBezTo>
                  <a:cubicBezTo>
                    <a:pt x="23" y="103"/>
                    <a:pt x="0" y="79"/>
                    <a:pt x="0" y="50"/>
                  </a:cubicBezTo>
                  <a:cubicBezTo>
                    <a:pt x="0" y="23"/>
                    <a:pt x="22" y="1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80" y="0"/>
                    <a:pt x="103" y="23"/>
                    <a:pt x="103" y="51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6" name="Google Shape;16946;p402"/>
            <p:cNvSpPr/>
            <p:nvPr/>
          </p:nvSpPr>
          <p:spPr>
            <a:xfrm>
              <a:off x="4830" y="781"/>
              <a:ext cx="46" cy="184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6" y="0"/>
                  </a:moveTo>
                  <a:cubicBezTo>
                    <a:pt x="0" y="29"/>
                    <a:pt x="0" y="67"/>
                    <a:pt x="26" y="103"/>
                  </a:cubicBezTo>
                </a:path>
              </a:pathLst>
            </a:cu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7" name="Google Shape;16947;p402"/>
            <p:cNvSpPr/>
            <p:nvPr/>
          </p:nvSpPr>
          <p:spPr>
            <a:xfrm>
              <a:off x="4885" y="781"/>
              <a:ext cx="49" cy="184"/>
            </a:xfrm>
            <a:custGeom>
              <a:avLst/>
              <a:gdLst/>
              <a:ahLst/>
              <a:cxnLst/>
              <a:rect l="l" t="t" r="r" b="b"/>
              <a:pathLst>
                <a:path w="27" h="103" extrusionOk="0">
                  <a:moveTo>
                    <a:pt x="0" y="0"/>
                  </a:moveTo>
                  <a:cubicBezTo>
                    <a:pt x="27" y="29"/>
                    <a:pt x="27" y="67"/>
                    <a:pt x="0" y="103"/>
                  </a:cubicBezTo>
                </a:path>
              </a:pathLst>
            </a:cu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48" name="Google Shape;16948;p402"/>
            <p:cNvCxnSpPr/>
            <p:nvPr/>
          </p:nvCxnSpPr>
          <p:spPr>
            <a:xfrm>
              <a:off x="4799" y="913"/>
              <a:ext cx="165" cy="0"/>
            </a:xfrm>
            <a:prstGeom prst="straightConnector1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49" name="Google Shape;16949;p402"/>
            <p:cNvCxnSpPr/>
            <p:nvPr/>
          </p:nvCxnSpPr>
          <p:spPr>
            <a:xfrm>
              <a:off x="4805" y="822"/>
              <a:ext cx="154" cy="0"/>
            </a:xfrm>
            <a:prstGeom prst="straightConnector1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50" name="Google Shape;16950;p402"/>
            <p:cNvCxnSpPr/>
            <p:nvPr/>
          </p:nvCxnSpPr>
          <p:spPr>
            <a:xfrm>
              <a:off x="4789" y="872"/>
              <a:ext cx="184" cy="0"/>
            </a:xfrm>
            <a:prstGeom prst="straightConnector1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51" name="Google Shape;16951;p402"/>
          <p:cNvGrpSpPr/>
          <p:nvPr/>
        </p:nvGrpSpPr>
        <p:grpSpPr>
          <a:xfrm>
            <a:off x="2261594" y="3852406"/>
            <a:ext cx="658414" cy="685800"/>
            <a:chOff x="2261594" y="3852406"/>
            <a:chExt cx="658414" cy="685800"/>
          </a:xfrm>
        </p:grpSpPr>
        <p:grpSp>
          <p:nvGrpSpPr>
            <p:cNvPr id="16952" name="Google Shape;16952;p402"/>
            <p:cNvGrpSpPr/>
            <p:nvPr/>
          </p:nvGrpSpPr>
          <p:grpSpPr>
            <a:xfrm>
              <a:off x="2261594" y="3852406"/>
              <a:ext cx="658414" cy="685800"/>
              <a:chOff x="3546" y="1265"/>
              <a:chExt cx="1154" cy="1202"/>
            </a:xfrm>
          </p:grpSpPr>
          <p:sp>
            <p:nvSpPr>
              <p:cNvPr id="16953" name="Google Shape;16953;p402"/>
              <p:cNvSpPr/>
              <p:nvPr/>
            </p:nvSpPr>
            <p:spPr>
              <a:xfrm>
                <a:off x="3546" y="1265"/>
                <a:ext cx="1154" cy="1202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52" extrusionOk="0">
                    <a:moveTo>
                      <a:pt x="311" y="129"/>
                    </a:moveTo>
                    <a:cubicBezTo>
                      <a:pt x="311" y="56"/>
                      <a:pt x="311" y="56"/>
                      <a:pt x="311" y="56"/>
                    </a:cubicBezTo>
                    <a:cubicBezTo>
                      <a:pt x="311" y="28"/>
                      <a:pt x="308" y="1"/>
                      <a:pt x="275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27" y="27"/>
                      <a:pt x="27" y="56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27" y="163"/>
                      <a:pt x="21" y="167"/>
                      <a:pt x="0" y="17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23" y="185"/>
                      <a:pt x="27" y="189"/>
                      <a:pt x="27" y="223"/>
                    </a:cubicBezTo>
                    <a:cubicBezTo>
                      <a:pt x="27" y="298"/>
                      <a:pt x="27" y="298"/>
                      <a:pt x="27" y="298"/>
                    </a:cubicBezTo>
                    <a:cubicBezTo>
                      <a:pt x="27" y="337"/>
                      <a:pt x="40" y="351"/>
                      <a:pt x="68" y="352"/>
                    </a:cubicBezTo>
                    <a:cubicBezTo>
                      <a:pt x="68" y="352"/>
                      <a:pt x="68" y="352"/>
                      <a:pt x="68" y="352"/>
                    </a:cubicBezTo>
                    <a:cubicBezTo>
                      <a:pt x="72" y="352"/>
                      <a:pt x="72" y="352"/>
                      <a:pt x="72" y="352"/>
                    </a:cubicBezTo>
                    <a:cubicBezTo>
                      <a:pt x="76" y="352"/>
                      <a:pt x="76" y="352"/>
                      <a:pt x="76" y="352"/>
                    </a:cubicBezTo>
                    <a:cubicBezTo>
                      <a:pt x="263" y="352"/>
                      <a:pt x="263" y="352"/>
                      <a:pt x="263" y="352"/>
                    </a:cubicBezTo>
                    <a:cubicBezTo>
                      <a:pt x="267" y="352"/>
                      <a:pt x="267" y="352"/>
                      <a:pt x="267" y="352"/>
                    </a:cubicBezTo>
                    <a:cubicBezTo>
                      <a:pt x="275" y="352"/>
                      <a:pt x="275" y="352"/>
                      <a:pt x="275" y="352"/>
                    </a:cubicBezTo>
                    <a:cubicBezTo>
                      <a:pt x="275" y="352"/>
                      <a:pt x="275" y="352"/>
                      <a:pt x="275" y="352"/>
                    </a:cubicBezTo>
                    <a:cubicBezTo>
                      <a:pt x="286" y="351"/>
                      <a:pt x="295" y="347"/>
                      <a:pt x="300" y="340"/>
                    </a:cubicBezTo>
                    <a:cubicBezTo>
                      <a:pt x="300" y="340"/>
                      <a:pt x="300" y="340"/>
                      <a:pt x="300" y="340"/>
                    </a:cubicBezTo>
                    <a:cubicBezTo>
                      <a:pt x="300" y="340"/>
                      <a:pt x="300" y="340"/>
                      <a:pt x="300" y="340"/>
                    </a:cubicBezTo>
                    <a:cubicBezTo>
                      <a:pt x="308" y="332"/>
                      <a:pt x="311" y="319"/>
                      <a:pt x="311" y="298"/>
                    </a:cubicBezTo>
                    <a:cubicBezTo>
                      <a:pt x="311" y="223"/>
                      <a:pt x="311" y="223"/>
                      <a:pt x="311" y="223"/>
                    </a:cubicBezTo>
                    <a:cubicBezTo>
                      <a:pt x="311" y="189"/>
                      <a:pt x="316" y="185"/>
                      <a:pt x="338" y="182"/>
                    </a:cubicBezTo>
                    <a:cubicBezTo>
                      <a:pt x="338" y="179"/>
                      <a:pt x="338" y="179"/>
                      <a:pt x="338" y="179"/>
                    </a:cubicBezTo>
                    <a:cubicBezTo>
                      <a:pt x="338" y="172"/>
                      <a:pt x="338" y="172"/>
                      <a:pt x="338" y="172"/>
                    </a:cubicBezTo>
                    <a:cubicBezTo>
                      <a:pt x="338" y="170"/>
                      <a:pt x="338" y="170"/>
                      <a:pt x="338" y="170"/>
                    </a:cubicBezTo>
                    <a:cubicBezTo>
                      <a:pt x="317" y="167"/>
                      <a:pt x="311" y="163"/>
                      <a:pt x="311" y="129"/>
                    </a:cubicBezTo>
                    <a:close/>
                  </a:path>
                </a:pathLst>
              </a:custGeom>
              <a:noFill/>
              <a:ln w="254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54" name="Google Shape;16954;p402"/>
              <p:cNvCxnSpPr/>
              <p:nvPr/>
            </p:nvCxnSpPr>
            <p:spPr>
              <a:xfrm>
                <a:off x="3642" y="1439"/>
                <a:ext cx="96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6955" name="Google Shape;16955;p402"/>
              <p:cNvCxnSpPr/>
              <p:nvPr/>
            </p:nvCxnSpPr>
            <p:spPr>
              <a:xfrm>
                <a:off x="3642" y="2289"/>
                <a:ext cx="96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pic>
          <p:nvPicPr>
            <p:cNvPr id="16956" name="Google Shape;16956;p40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06067" y="4039147"/>
              <a:ext cx="169467" cy="3577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276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" name="Google Shape;16977;p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way to work with data</a:t>
            </a:r>
            <a:endParaRPr/>
          </a:p>
        </p:txBody>
      </p:sp>
      <p:grpSp>
        <p:nvGrpSpPr>
          <p:cNvPr id="16978" name="Google Shape;16978;p404"/>
          <p:cNvGrpSpPr/>
          <p:nvPr/>
        </p:nvGrpSpPr>
        <p:grpSpPr>
          <a:xfrm>
            <a:off x="1479593" y="2097121"/>
            <a:ext cx="773113" cy="915988"/>
            <a:chOff x="847" y="1321"/>
            <a:chExt cx="487" cy="577"/>
          </a:xfrm>
        </p:grpSpPr>
        <p:sp>
          <p:nvSpPr>
            <p:cNvPr id="16979" name="Google Shape;16979;p404"/>
            <p:cNvSpPr/>
            <p:nvPr/>
          </p:nvSpPr>
          <p:spPr>
            <a:xfrm>
              <a:off x="924" y="1471"/>
              <a:ext cx="352" cy="427"/>
            </a:xfrm>
            <a:custGeom>
              <a:avLst/>
              <a:gdLst/>
              <a:ahLst/>
              <a:cxnLst/>
              <a:rect l="l" t="t" r="r" b="b"/>
              <a:pathLst>
                <a:path w="183" h="227" extrusionOk="0">
                  <a:moveTo>
                    <a:pt x="67" y="20"/>
                  </a:moveTo>
                  <a:lnTo>
                    <a:pt x="67" y="20"/>
                  </a:lnTo>
                  <a:cubicBezTo>
                    <a:pt x="67" y="9"/>
                    <a:pt x="76" y="0"/>
                    <a:pt x="87" y="0"/>
                  </a:cubicBezTo>
                  <a:cubicBezTo>
                    <a:pt x="98" y="0"/>
                    <a:pt x="107" y="9"/>
                    <a:pt x="107" y="20"/>
                  </a:cubicBezTo>
                  <a:lnTo>
                    <a:pt x="107" y="100"/>
                  </a:lnTo>
                  <a:lnTo>
                    <a:pt x="167" y="120"/>
                  </a:lnTo>
                  <a:cubicBezTo>
                    <a:pt x="180" y="124"/>
                    <a:pt x="183" y="140"/>
                    <a:pt x="180" y="154"/>
                  </a:cubicBezTo>
                  <a:lnTo>
                    <a:pt x="167" y="227"/>
                  </a:lnTo>
                  <a:lnTo>
                    <a:pt x="60" y="227"/>
                  </a:lnTo>
                  <a:lnTo>
                    <a:pt x="7" y="147"/>
                  </a:lnTo>
                  <a:cubicBezTo>
                    <a:pt x="1" y="138"/>
                    <a:pt x="0" y="120"/>
                    <a:pt x="13" y="120"/>
                  </a:cubicBezTo>
                  <a:cubicBezTo>
                    <a:pt x="27" y="120"/>
                    <a:pt x="40" y="126"/>
                    <a:pt x="67" y="167"/>
                  </a:cubicBezTo>
                  <a:lnTo>
                    <a:pt x="67" y="20"/>
                  </a:lnTo>
                  <a:lnTo>
                    <a:pt x="67" y="20"/>
                  </a:lnTo>
                  <a:close/>
                </a:path>
              </a:pathLst>
            </a:custGeom>
            <a:noFill/>
            <a:ln w="38100" cap="rnd" cmpd="sng">
              <a:solidFill>
                <a:srgbClr val="1161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0" name="Google Shape;16980;p404"/>
            <p:cNvSpPr/>
            <p:nvPr/>
          </p:nvSpPr>
          <p:spPr>
            <a:xfrm>
              <a:off x="847" y="1321"/>
              <a:ext cx="487" cy="301"/>
            </a:xfrm>
            <a:custGeom>
              <a:avLst/>
              <a:gdLst/>
              <a:ahLst/>
              <a:cxnLst/>
              <a:rect l="l" t="t" r="r" b="b"/>
              <a:pathLst>
                <a:path w="253" h="160" extrusionOk="0">
                  <a:moveTo>
                    <a:pt x="60" y="160"/>
                  </a:moveTo>
                  <a:lnTo>
                    <a:pt x="60" y="160"/>
                  </a:lnTo>
                  <a:lnTo>
                    <a:pt x="40" y="160"/>
                  </a:lnTo>
                  <a:cubicBezTo>
                    <a:pt x="18" y="160"/>
                    <a:pt x="0" y="142"/>
                    <a:pt x="0" y="12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lnTo>
                    <a:pt x="213" y="0"/>
                  </a:lnTo>
                  <a:cubicBezTo>
                    <a:pt x="236" y="0"/>
                    <a:pt x="253" y="18"/>
                    <a:pt x="253" y="40"/>
                  </a:cubicBezTo>
                  <a:lnTo>
                    <a:pt x="253" y="120"/>
                  </a:lnTo>
                  <a:cubicBezTo>
                    <a:pt x="253" y="142"/>
                    <a:pt x="236" y="160"/>
                    <a:pt x="213" y="160"/>
                  </a:cubicBezTo>
                  <a:lnTo>
                    <a:pt x="193" y="160"/>
                  </a:lnTo>
                </a:path>
              </a:pathLst>
            </a:custGeom>
            <a:noFill/>
            <a:ln w="38100" cap="rnd" cmpd="sng">
              <a:solidFill>
                <a:srgbClr val="15AA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81" name="Google Shape;16981;p404"/>
          <p:cNvGrpSpPr/>
          <p:nvPr/>
        </p:nvGrpSpPr>
        <p:grpSpPr>
          <a:xfrm>
            <a:off x="7119950" y="2106646"/>
            <a:ext cx="898525" cy="896938"/>
            <a:chOff x="4485" y="1315"/>
            <a:chExt cx="566" cy="565"/>
          </a:xfrm>
        </p:grpSpPr>
        <p:sp>
          <p:nvSpPr>
            <p:cNvPr id="16982" name="Google Shape;16982;p404"/>
            <p:cNvSpPr/>
            <p:nvPr/>
          </p:nvSpPr>
          <p:spPr>
            <a:xfrm>
              <a:off x="4650" y="1624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0" y="0"/>
                  </a:moveTo>
                  <a:lnTo>
                    <a:pt x="0" y="0"/>
                  </a:lnTo>
                  <a:lnTo>
                    <a:pt x="47" y="47"/>
                  </a:lnTo>
                </a:path>
              </a:pathLst>
            </a:custGeom>
            <a:noFill/>
            <a:ln w="38100" cap="rnd" cmpd="sng">
              <a:solidFill>
                <a:srgbClr val="15AA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3" name="Google Shape;16983;p404"/>
            <p:cNvSpPr/>
            <p:nvPr/>
          </p:nvSpPr>
          <p:spPr>
            <a:xfrm>
              <a:off x="4704" y="1614"/>
              <a:ext cx="138" cy="266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0"/>
                  </a:moveTo>
                  <a:lnTo>
                    <a:pt x="71" y="0"/>
                  </a:lnTo>
                  <a:cubicBezTo>
                    <a:pt x="71" y="10"/>
                    <a:pt x="71" y="47"/>
                    <a:pt x="66" y="61"/>
                  </a:cubicBezTo>
                  <a:cubicBezTo>
                    <a:pt x="63" y="70"/>
                    <a:pt x="54" y="83"/>
                    <a:pt x="47" y="90"/>
                  </a:cubicBezTo>
                  <a:lnTo>
                    <a:pt x="0" y="137"/>
                  </a:lnTo>
                  <a:lnTo>
                    <a:pt x="9" y="62"/>
                  </a:lnTo>
                </a:path>
              </a:pathLst>
            </a:custGeom>
            <a:noFill/>
            <a:ln w="38100" cap="rnd" cmpd="sng">
              <a:solidFill>
                <a:srgbClr val="1161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4" name="Google Shape;16984;p404"/>
            <p:cNvSpPr/>
            <p:nvPr/>
          </p:nvSpPr>
          <p:spPr>
            <a:xfrm>
              <a:off x="4485" y="1523"/>
              <a:ext cx="265" cy="137"/>
            </a:xfrm>
            <a:custGeom>
              <a:avLst/>
              <a:gdLst/>
              <a:ahLst/>
              <a:cxnLst/>
              <a:rect l="l" t="t" r="r" b="b"/>
              <a:pathLst>
                <a:path w="137" h="71" extrusionOk="0">
                  <a:moveTo>
                    <a:pt x="137" y="0"/>
                  </a:moveTo>
                  <a:lnTo>
                    <a:pt x="137" y="0"/>
                  </a:lnTo>
                  <a:cubicBezTo>
                    <a:pt x="127" y="0"/>
                    <a:pt x="89" y="0"/>
                    <a:pt x="75" y="4"/>
                  </a:cubicBezTo>
                  <a:cubicBezTo>
                    <a:pt x="66" y="7"/>
                    <a:pt x="54" y="17"/>
                    <a:pt x="47" y="24"/>
                  </a:cubicBezTo>
                  <a:cubicBezTo>
                    <a:pt x="29" y="42"/>
                    <a:pt x="0" y="71"/>
                    <a:pt x="0" y="71"/>
                  </a:cubicBezTo>
                  <a:lnTo>
                    <a:pt x="75" y="62"/>
                  </a:lnTo>
                </a:path>
              </a:pathLst>
            </a:custGeom>
            <a:noFill/>
            <a:ln w="38100" cap="rnd" cmpd="sng">
              <a:solidFill>
                <a:srgbClr val="1161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5" name="Google Shape;16985;p404"/>
            <p:cNvSpPr/>
            <p:nvPr/>
          </p:nvSpPr>
          <p:spPr>
            <a:xfrm>
              <a:off x="4494" y="1697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0" y="28"/>
                  </a:moveTo>
                  <a:lnTo>
                    <a:pt x="80" y="28"/>
                  </a:lnTo>
                  <a:cubicBezTo>
                    <a:pt x="89" y="37"/>
                    <a:pt x="86" y="51"/>
                    <a:pt x="75" y="61"/>
                  </a:cubicBezTo>
                  <a:cubicBezTo>
                    <a:pt x="62" y="74"/>
                    <a:pt x="0" y="89"/>
                    <a:pt x="0" y="89"/>
                  </a:cubicBezTo>
                  <a:cubicBezTo>
                    <a:pt x="0" y="89"/>
                    <a:pt x="15" y="27"/>
                    <a:pt x="28" y="14"/>
                  </a:cubicBezTo>
                  <a:cubicBezTo>
                    <a:pt x="39" y="3"/>
                    <a:pt x="52" y="0"/>
                    <a:pt x="61" y="9"/>
                  </a:cubicBezTo>
                </a:path>
              </a:pathLst>
            </a:custGeom>
            <a:noFill/>
            <a:ln w="38100" cap="rnd" cmpd="sng">
              <a:solidFill>
                <a:srgbClr val="15AA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6" name="Google Shape;16986;p404"/>
            <p:cNvSpPr/>
            <p:nvPr/>
          </p:nvSpPr>
          <p:spPr>
            <a:xfrm>
              <a:off x="4613" y="1315"/>
              <a:ext cx="438" cy="437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178"/>
                  </a:moveTo>
                  <a:lnTo>
                    <a:pt x="0" y="178"/>
                  </a:lnTo>
                  <a:cubicBezTo>
                    <a:pt x="0" y="178"/>
                    <a:pt x="146" y="32"/>
                    <a:pt x="156" y="22"/>
                  </a:cubicBezTo>
                  <a:cubicBezTo>
                    <a:pt x="170" y="8"/>
                    <a:pt x="226" y="0"/>
                    <a:pt x="226" y="0"/>
                  </a:cubicBezTo>
                  <a:cubicBezTo>
                    <a:pt x="226" y="0"/>
                    <a:pt x="217" y="55"/>
                    <a:pt x="203" y="69"/>
                  </a:cubicBezTo>
                  <a:cubicBezTo>
                    <a:pt x="184" y="88"/>
                    <a:pt x="47" y="225"/>
                    <a:pt x="47" y="225"/>
                  </a:cubicBezTo>
                  <a:lnTo>
                    <a:pt x="0" y="178"/>
                  </a:lnTo>
                  <a:lnTo>
                    <a:pt x="0" y="178"/>
                  </a:lnTo>
                  <a:close/>
                </a:path>
              </a:pathLst>
            </a:custGeom>
            <a:noFill/>
            <a:ln w="38100" cap="rnd" cmpd="sng">
              <a:solidFill>
                <a:srgbClr val="1161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87" name="Google Shape;16987;p404"/>
          <p:cNvGrpSpPr/>
          <p:nvPr/>
        </p:nvGrpSpPr>
        <p:grpSpPr>
          <a:xfrm>
            <a:off x="10079762" y="2097121"/>
            <a:ext cx="917576" cy="915988"/>
            <a:chOff x="6328" y="1321"/>
            <a:chExt cx="578" cy="577"/>
          </a:xfrm>
        </p:grpSpPr>
        <p:sp>
          <p:nvSpPr>
            <p:cNvPr id="16988" name="Google Shape;16988;p404"/>
            <p:cNvSpPr/>
            <p:nvPr/>
          </p:nvSpPr>
          <p:spPr>
            <a:xfrm>
              <a:off x="6328" y="1321"/>
              <a:ext cx="251" cy="402"/>
            </a:xfrm>
            <a:custGeom>
              <a:avLst/>
              <a:gdLst/>
              <a:ahLst/>
              <a:cxnLst/>
              <a:rect l="l" t="t" r="r" b="b"/>
              <a:pathLst>
                <a:path w="133" h="214" extrusionOk="0">
                  <a:moveTo>
                    <a:pt x="0" y="0"/>
                  </a:moveTo>
                  <a:lnTo>
                    <a:pt x="0" y="0"/>
                  </a:lnTo>
                  <a:lnTo>
                    <a:pt x="133" y="0"/>
                  </a:lnTo>
                  <a:lnTo>
                    <a:pt x="133" y="214"/>
                  </a:lnTo>
                  <a:lnTo>
                    <a:pt x="0" y="2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 cmpd="sng">
              <a:solidFill>
                <a:srgbClr val="235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9" name="Google Shape;16989;p404"/>
            <p:cNvSpPr/>
            <p:nvPr/>
          </p:nvSpPr>
          <p:spPr>
            <a:xfrm>
              <a:off x="6629" y="1396"/>
              <a:ext cx="202" cy="201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107" y="107"/>
                  </a:moveTo>
                  <a:lnTo>
                    <a:pt x="107" y="107"/>
                  </a:lnTo>
                  <a:lnTo>
                    <a:pt x="107" y="54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15AA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0" name="Google Shape;16990;p404"/>
            <p:cNvSpPr/>
            <p:nvPr/>
          </p:nvSpPr>
          <p:spPr>
            <a:xfrm>
              <a:off x="6629" y="1321"/>
              <a:ext cx="76" cy="150"/>
            </a:xfrm>
            <a:custGeom>
              <a:avLst/>
              <a:gdLst/>
              <a:ahLst/>
              <a:cxnLst/>
              <a:rect l="l" t="t" r="r" b="b"/>
              <a:pathLst>
                <a:path w="40" h="80" extrusionOk="0">
                  <a:moveTo>
                    <a:pt x="40" y="0"/>
                  </a:moveTo>
                  <a:lnTo>
                    <a:pt x="40" y="0"/>
                  </a:lnTo>
                  <a:lnTo>
                    <a:pt x="0" y="40"/>
                  </a:lnTo>
                  <a:lnTo>
                    <a:pt x="40" y="80"/>
                  </a:lnTo>
                </a:path>
              </a:pathLst>
            </a:custGeom>
            <a:noFill/>
            <a:ln w="38100" cap="rnd" cmpd="sng">
              <a:solidFill>
                <a:srgbClr val="15AA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1" name="Google Shape;16991;p404"/>
            <p:cNvSpPr/>
            <p:nvPr/>
          </p:nvSpPr>
          <p:spPr>
            <a:xfrm>
              <a:off x="6755" y="1522"/>
              <a:ext cx="151" cy="75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40" y="4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15AA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2" name="Google Shape;16992;p404"/>
            <p:cNvSpPr/>
            <p:nvPr/>
          </p:nvSpPr>
          <p:spPr>
            <a:xfrm>
              <a:off x="6503" y="1648"/>
              <a:ext cx="403" cy="250"/>
            </a:xfrm>
            <a:custGeom>
              <a:avLst/>
              <a:gdLst/>
              <a:ahLst/>
              <a:cxnLst/>
              <a:rect l="l" t="t" r="r" b="b"/>
              <a:pathLst>
                <a:path w="214" h="133" extrusionOk="0">
                  <a:moveTo>
                    <a:pt x="43" y="0"/>
                  </a:moveTo>
                  <a:lnTo>
                    <a:pt x="43" y="0"/>
                  </a:lnTo>
                  <a:lnTo>
                    <a:pt x="214" y="0"/>
                  </a:lnTo>
                  <a:lnTo>
                    <a:pt x="214" y="133"/>
                  </a:lnTo>
                  <a:lnTo>
                    <a:pt x="0" y="133"/>
                  </a:lnTo>
                  <a:lnTo>
                    <a:pt x="0" y="40"/>
                  </a:lnTo>
                </a:path>
              </a:pathLst>
            </a:custGeom>
            <a:noFill/>
            <a:ln w="38100" cap="rnd" cmpd="sng">
              <a:solidFill>
                <a:srgbClr val="235E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93" name="Google Shape;16993;p404"/>
          <p:cNvGrpSpPr/>
          <p:nvPr/>
        </p:nvGrpSpPr>
        <p:grpSpPr>
          <a:xfrm>
            <a:off x="4181632" y="2313262"/>
            <a:ext cx="1127036" cy="556729"/>
            <a:chOff x="4068820" y="2313262"/>
            <a:chExt cx="1127036" cy="556729"/>
          </a:xfrm>
        </p:grpSpPr>
        <p:cxnSp>
          <p:nvCxnSpPr>
            <p:cNvPr id="16994" name="Google Shape;16994;p404"/>
            <p:cNvCxnSpPr/>
            <p:nvPr/>
          </p:nvCxnSpPr>
          <p:spPr>
            <a:xfrm>
              <a:off x="5039700" y="2326839"/>
              <a:ext cx="0" cy="529500"/>
            </a:xfrm>
            <a:prstGeom prst="straightConnector1">
              <a:avLst/>
            </a:prstGeom>
            <a:noFill/>
            <a:ln w="28575" cap="flat" cmpd="sng">
              <a:solidFill>
                <a:srgbClr val="15AA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95" name="Google Shape;16995;p404"/>
            <p:cNvCxnSpPr/>
            <p:nvPr/>
          </p:nvCxnSpPr>
          <p:spPr>
            <a:xfrm>
              <a:off x="4856387" y="2387944"/>
              <a:ext cx="6900" cy="441300"/>
            </a:xfrm>
            <a:prstGeom prst="straightConnector1">
              <a:avLst/>
            </a:prstGeom>
            <a:noFill/>
            <a:ln w="28575" cap="flat" cmpd="sng">
              <a:solidFill>
                <a:srgbClr val="15AA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96" name="Google Shape;16996;p404"/>
            <p:cNvCxnSpPr/>
            <p:nvPr/>
          </p:nvCxnSpPr>
          <p:spPr>
            <a:xfrm>
              <a:off x="4693443" y="2530522"/>
              <a:ext cx="0" cy="237600"/>
            </a:xfrm>
            <a:prstGeom prst="straightConnector1">
              <a:avLst/>
            </a:prstGeom>
            <a:noFill/>
            <a:ln w="28575" cap="rnd" cmpd="sng">
              <a:solidFill>
                <a:srgbClr val="15AA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97" name="Google Shape;16997;p404"/>
            <p:cNvSpPr/>
            <p:nvPr/>
          </p:nvSpPr>
          <p:spPr>
            <a:xfrm>
              <a:off x="4068820" y="2313262"/>
              <a:ext cx="1127036" cy="556729"/>
            </a:xfrm>
            <a:custGeom>
              <a:avLst/>
              <a:gdLst/>
              <a:ahLst/>
              <a:cxnLst/>
              <a:rect l="l" t="t" r="r" b="b"/>
              <a:pathLst>
                <a:path w="92" h="44" extrusionOk="0">
                  <a:moveTo>
                    <a:pt x="55" y="13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3" y="1"/>
                    <a:pt x="20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0" y="44"/>
                    <a:pt x="23" y="43"/>
                    <a:pt x="25" y="41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8" y="1"/>
                    <a:pt x="71" y="0"/>
                    <a:pt x="7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2"/>
                    <a:pt x="90" y="44"/>
                    <a:pt x="88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68" y="43"/>
                    <a:pt x="66" y="42"/>
                  </a:cubicBezTo>
                  <a:cubicBezTo>
                    <a:pt x="37" y="31"/>
                    <a:pt x="37" y="31"/>
                    <a:pt x="37" y="31"/>
                  </a:cubicBezTo>
                </a:path>
              </a:pathLst>
            </a:custGeom>
            <a:noFill/>
            <a:ln w="28575" cap="flat" cmpd="sng">
              <a:solidFill>
                <a:srgbClr val="11614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98" name="Google Shape;16998;p404"/>
          <p:cNvSpPr txBox="1"/>
          <p:nvPr/>
        </p:nvSpPr>
        <p:spPr>
          <a:xfrm>
            <a:off x="609600" y="3488975"/>
            <a:ext cx="25131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accent1"/>
                </a:solidFill>
              </a:rPr>
              <a:t>Easy:</a:t>
            </a:r>
            <a:endParaRPr b="1" dirty="0">
              <a:solidFill>
                <a:schemeClr val="lt1"/>
              </a:solidFill>
              <a:latin typeface="Akzidenz-Grotesk Std Light"/>
              <a:ea typeface="Akzidenz-Grotesk Std Light"/>
              <a:cs typeface="Akzidenz-Grotesk Std Light"/>
              <a:sym typeface="Akzidenz-Grotesk St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Work with data in a natural, intuitive way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99" name="Google Shape;16999;p404"/>
          <p:cNvSpPr txBox="1"/>
          <p:nvPr/>
        </p:nvSpPr>
        <p:spPr>
          <a:xfrm>
            <a:off x="3488600" y="3488975"/>
            <a:ext cx="25131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1"/>
                </a:solidFill>
              </a:rPr>
              <a:t>Flexible:</a:t>
            </a:r>
            <a:endParaRPr b="1">
              <a:solidFill>
                <a:schemeClr val="lt1"/>
              </a:solidFill>
              <a:latin typeface="Akzidenz-Grotesk Std Light"/>
              <a:ea typeface="Akzidenz-Grotesk Std Light"/>
              <a:cs typeface="Akzidenz-Grotesk Std Light"/>
              <a:sym typeface="Akzidenz-Grotesk St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Adapt and 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make changes quickly</a:t>
            </a:r>
            <a:endParaRPr sz="2400" b="1">
              <a:solidFill>
                <a:schemeClr val="accent1"/>
              </a:solidFill>
            </a:endParaRPr>
          </a:p>
        </p:txBody>
      </p:sp>
      <p:sp>
        <p:nvSpPr>
          <p:cNvPr id="17000" name="Google Shape;17000;p404"/>
          <p:cNvSpPr txBox="1"/>
          <p:nvPr/>
        </p:nvSpPr>
        <p:spPr>
          <a:xfrm>
            <a:off x="6312663" y="3488975"/>
            <a:ext cx="25131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1"/>
                </a:solidFill>
              </a:rPr>
              <a:t>Fast:</a:t>
            </a:r>
            <a:endParaRPr b="1">
              <a:solidFill>
                <a:schemeClr val="lt1"/>
              </a:solidFill>
              <a:latin typeface="Akzidenz-Grotesk Std Light"/>
              <a:ea typeface="Akzidenz-Grotesk Std Light"/>
              <a:cs typeface="Akzidenz-Grotesk Std Light"/>
              <a:sym typeface="Akzidenz-Grotesk St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Get great performance with less code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</a:endParaRPr>
          </a:p>
        </p:txBody>
      </p:sp>
      <p:sp>
        <p:nvSpPr>
          <p:cNvPr id="17001" name="Google Shape;17001;p404"/>
          <p:cNvSpPr txBox="1"/>
          <p:nvPr/>
        </p:nvSpPr>
        <p:spPr>
          <a:xfrm>
            <a:off x="9266250" y="3488975"/>
            <a:ext cx="25446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1"/>
                </a:solidFill>
              </a:rPr>
              <a:t>Versatile:</a:t>
            </a:r>
            <a:endParaRPr b="1">
              <a:solidFill>
                <a:schemeClr val="lt1"/>
              </a:solidFill>
              <a:latin typeface="Akzidenz-Grotesk Std Light"/>
              <a:ea typeface="Akzidenz-Grotesk Std Light"/>
              <a:cs typeface="Akzidenz-Grotesk Std Light"/>
              <a:sym typeface="Akzidenz-Grotesk St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Supports a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wide variety of data models 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and queries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7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06" name="Google Shape;17006;p4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" y="1779"/>
            <a:ext cx="12190921" cy="6854441"/>
          </a:xfrm>
          <a:prstGeom prst="rect">
            <a:avLst/>
          </a:prstGeom>
          <a:noFill/>
          <a:ln>
            <a:noFill/>
          </a:ln>
        </p:spPr>
      </p:pic>
      <p:sp>
        <p:nvSpPr>
          <p:cNvPr id="17007" name="Google Shape;17007;p405"/>
          <p:cNvSpPr txBox="1">
            <a:spLocks noGrp="1"/>
          </p:cNvSpPr>
          <p:nvPr>
            <p:ph type="body" idx="4294967295"/>
          </p:nvPr>
        </p:nvSpPr>
        <p:spPr>
          <a:xfrm>
            <a:off x="2339788" y="2279650"/>
            <a:ext cx="7715250" cy="1689100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probably have thousands of tables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100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5" name="Google Shape;17055;p4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this: 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objects directly…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6" name="Google Shape;17056;p407"/>
          <p:cNvSpPr/>
          <p:nvPr/>
        </p:nvSpPr>
        <p:spPr>
          <a:xfrm>
            <a:off x="3979484" y="2456507"/>
            <a:ext cx="1404300" cy="69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37175" tIns="137175" rIns="137175" bIns="13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7" name="Google Shape;17057;p407"/>
          <p:cNvSpPr/>
          <p:nvPr/>
        </p:nvSpPr>
        <p:spPr>
          <a:xfrm>
            <a:off x="3979484" y="4258326"/>
            <a:ext cx="1404300" cy="69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37175" tIns="137175" rIns="137175" bIns="13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58" name="Google Shape;17058;p407"/>
          <p:cNvCxnSpPr/>
          <p:nvPr/>
        </p:nvCxnSpPr>
        <p:spPr>
          <a:xfrm rot="10800000">
            <a:off x="4681560" y="3286613"/>
            <a:ext cx="0" cy="838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059" name="Google Shape;17059;p407"/>
          <p:cNvSpPr/>
          <p:nvPr/>
        </p:nvSpPr>
        <p:spPr>
          <a:xfrm>
            <a:off x="5721316" y="2451853"/>
            <a:ext cx="14043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37175" tIns="137175" rIns="137175" bIns="13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Opportunity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0" name="Google Shape;17060;p407"/>
          <p:cNvSpPr/>
          <p:nvPr/>
        </p:nvSpPr>
        <p:spPr>
          <a:xfrm>
            <a:off x="5721316" y="4253672"/>
            <a:ext cx="14043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37175" tIns="137175" rIns="137175" bIns="13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Opportunity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61" name="Google Shape;17061;p407"/>
          <p:cNvCxnSpPr/>
          <p:nvPr/>
        </p:nvCxnSpPr>
        <p:spPr>
          <a:xfrm rot="10800000">
            <a:off x="6423392" y="3281959"/>
            <a:ext cx="0" cy="838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062" name="Google Shape;17062;p407"/>
          <p:cNvSpPr/>
          <p:nvPr/>
        </p:nvSpPr>
        <p:spPr>
          <a:xfrm>
            <a:off x="7463148" y="2435432"/>
            <a:ext cx="1404300" cy="76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37175" tIns="137175" rIns="137175" bIns="13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3" name="Google Shape;17063;p407"/>
          <p:cNvSpPr/>
          <p:nvPr/>
        </p:nvSpPr>
        <p:spPr>
          <a:xfrm>
            <a:off x="7463148" y="4237251"/>
            <a:ext cx="1404300" cy="76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37175" tIns="137175" rIns="137175" bIns="13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64" name="Google Shape;17064;p407"/>
          <p:cNvCxnSpPr/>
          <p:nvPr/>
        </p:nvCxnSpPr>
        <p:spPr>
          <a:xfrm rot="10800000">
            <a:off x="8165224" y="3300368"/>
            <a:ext cx="0" cy="838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065" name="Google Shape;17065;p407"/>
          <p:cNvSpPr/>
          <p:nvPr/>
        </p:nvSpPr>
        <p:spPr>
          <a:xfrm>
            <a:off x="9204981" y="2435432"/>
            <a:ext cx="1404300" cy="76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37175" tIns="137175" rIns="137175" bIns="13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6" name="Google Shape;17066;p407"/>
          <p:cNvSpPr/>
          <p:nvPr/>
        </p:nvSpPr>
        <p:spPr>
          <a:xfrm>
            <a:off x="9204981" y="4237251"/>
            <a:ext cx="1404300" cy="76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37175" tIns="137175" rIns="137175" bIns="13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67" name="Google Shape;17067;p407"/>
          <p:cNvCxnSpPr/>
          <p:nvPr/>
        </p:nvCxnSpPr>
        <p:spPr>
          <a:xfrm rot="10800000">
            <a:off x="9907057" y="3300368"/>
            <a:ext cx="0" cy="83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068" name="Google Shape;17068;p407"/>
          <p:cNvSpPr/>
          <p:nvPr/>
        </p:nvSpPr>
        <p:spPr>
          <a:xfrm>
            <a:off x="1582718" y="2451853"/>
            <a:ext cx="1879500" cy="696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9" name="Google Shape;17069;p407"/>
          <p:cNvSpPr/>
          <p:nvPr/>
        </p:nvSpPr>
        <p:spPr>
          <a:xfrm>
            <a:off x="1582718" y="4237251"/>
            <a:ext cx="1879500" cy="696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31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0" name="Google Shape;17120;p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Easy: 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Document data model </a:t>
            </a:r>
            <a:endParaRPr/>
          </a:p>
        </p:txBody>
      </p:sp>
      <p:sp>
        <p:nvSpPr>
          <p:cNvPr id="17121" name="Google Shape;17121;p410"/>
          <p:cNvSpPr txBox="1">
            <a:spLocks noGrp="1"/>
          </p:cNvSpPr>
          <p:nvPr>
            <p:ph type="body" idx="1"/>
          </p:nvPr>
        </p:nvSpPr>
        <p:spPr>
          <a:xfrm>
            <a:off x="609600" y="1482725"/>
            <a:ext cx="5486400" cy="4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Naturally maps to objects in code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data of any structure 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Strongly typed for ease of processing </a:t>
            </a:r>
            <a:endParaRPr/>
          </a:p>
          <a:p>
            <a:pPr marL="457200" marR="0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 20 binary encoded JSON data types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 by idiomatic drivers in all major programming language</a:t>
            </a:r>
            <a:endParaRPr/>
          </a:p>
        </p:txBody>
      </p:sp>
      <p:sp>
        <p:nvSpPr>
          <p:cNvPr id="17122" name="Google Shape;17122;p410"/>
          <p:cNvSpPr txBox="1"/>
          <p:nvPr/>
        </p:nvSpPr>
        <p:spPr>
          <a:xfrm>
            <a:off x="6515675" y="1471367"/>
            <a:ext cx="4975200" cy="48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b="0" i="0" u="none" strike="noStrike" cap="none">
              <a:solidFill>
                <a:srgbClr val="4B82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"_id" :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ObjectId("5ad88534e3632e1a35a58d00")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"name" : </a:t>
            </a: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b="0" i="0" u="none" strike="noStrike" cap="none">
              <a:solidFill>
                <a:srgbClr val="4B82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"first" :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"last" :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"Doe" </a:t>
            </a: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"address" : </a:t>
            </a:r>
            <a:r>
              <a:rPr lang="en-US" sz="1200" b="1" i="0" u="none" strike="noStrike" cap="none">
                <a:solidFill>
                  <a:srgbClr val="F4758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200" b="1" i="0" u="none" strike="noStrike" cap="none">
              <a:solidFill>
                <a:srgbClr val="F475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"location" :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"work"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"address" : </a:t>
            </a: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b="0" i="0" u="none" strike="noStrike" cap="none">
              <a:solidFill>
                <a:srgbClr val="4B82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"street" :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"16 Hatfields"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"city" :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"London"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"postal_code" :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"SE1 8DJ"</a:t>
            </a: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200" b="0" i="0" u="none" strike="noStrike" cap="none">
              <a:solidFill>
                <a:srgbClr val="4B82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"geo" : </a:t>
            </a: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"type" :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"Point"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"coord" : </a:t>
            </a:r>
            <a:r>
              <a:rPr lang="en-US" sz="1200" b="1" i="0" u="none" strike="noStrike" cap="none">
                <a:solidFill>
                  <a:srgbClr val="F4758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200" b="1" i="0" u="none" strike="noStrike" cap="none">
              <a:solidFill>
                <a:srgbClr val="F475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51.5065752,-0.109081</a:t>
            </a:r>
            <a:r>
              <a:rPr lang="en-US" sz="1200" b="1" i="0" u="none" strike="noStrike" cap="none">
                <a:solidFill>
                  <a:srgbClr val="F4758B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B822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   {...}</a:t>
            </a:r>
            <a:endParaRPr sz="1200" b="0" i="0" u="none" strike="noStrike" cap="none">
              <a:solidFill>
                <a:srgbClr val="4B822D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1" i="0" u="none" strike="noStrike" cap="none">
                <a:solidFill>
                  <a:srgbClr val="F4758B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"phone" : </a:t>
            </a:r>
            <a:r>
              <a:rPr lang="en-US" sz="1200" b="1" i="0" u="none" strike="noStrike" cap="none">
                <a:solidFill>
                  <a:srgbClr val="F4758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200" b="1" i="0" u="none" strike="noStrike" cap="none">
              <a:solidFill>
                <a:srgbClr val="F475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"location" :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"work"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"number" :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"+44-1234567890"</a:t>
            </a: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rgbClr val="4B822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   {...}</a:t>
            </a:r>
            <a:endParaRPr sz="1200" b="0" i="0" u="none" strike="noStrike" cap="none">
              <a:solidFill>
                <a:srgbClr val="4B822D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1" i="0" u="none" strike="noStrike" cap="none">
                <a:solidFill>
                  <a:srgbClr val="F4758B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"dob" :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ISODate("1977-04-01T05:00:00Z")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"retirement_fund" :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NumberDecimal("1292815.75")</a:t>
            </a:r>
            <a:endParaRPr sz="1200" b="1" i="0" u="none" strike="noStrike" cap="none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4B82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i="0" u="none" strike="noStrike" cap="none">
              <a:solidFill>
                <a:srgbClr val="4B822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817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7" name="Google Shape;17127;p4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Easy: 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Drivers and Frameworks</a:t>
            </a:r>
            <a:endParaRPr/>
          </a:p>
        </p:txBody>
      </p:sp>
      <p:pic>
        <p:nvPicPr>
          <p:cNvPr id="17128" name="Google Shape;17128;p411" descr="django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4382" y="10903690"/>
            <a:ext cx="1324206" cy="32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29" name="Google Shape;17129;p4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332" y="10813245"/>
            <a:ext cx="766539" cy="50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30" name="Google Shape;17130;p411"/>
          <p:cNvCxnSpPr/>
          <p:nvPr/>
        </p:nvCxnSpPr>
        <p:spPr>
          <a:xfrm>
            <a:off x="215607" y="9405518"/>
            <a:ext cx="11430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31" name="Google Shape;17131;p411"/>
          <p:cNvCxnSpPr/>
          <p:nvPr/>
        </p:nvCxnSpPr>
        <p:spPr>
          <a:xfrm>
            <a:off x="6095999" y="2000250"/>
            <a:ext cx="0" cy="4082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132" name="Google Shape;17132;p4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6367" y="2722379"/>
            <a:ext cx="473809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3" name="Google Shape;17133;p4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6703" y="4024600"/>
            <a:ext cx="566361" cy="63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4" name="Google Shape;17134;p4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31329" y="4041577"/>
            <a:ext cx="500208" cy="56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5" name="Google Shape;17135;p4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87920" y="3989729"/>
            <a:ext cx="814326" cy="439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6" name="Google Shape;17136;p4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8951" y="3874626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7" name="Google Shape;17137;p4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63" y="5153006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8" name="Google Shape;17138;p4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501001" y="5105679"/>
            <a:ext cx="360864" cy="584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39" name="Google Shape;17139;p411"/>
          <p:cNvSpPr txBox="1"/>
          <p:nvPr/>
        </p:nvSpPr>
        <p:spPr>
          <a:xfrm>
            <a:off x="524043" y="2031145"/>
            <a:ext cx="5571946" cy="4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Drivers</a:t>
            </a:r>
            <a:endParaRPr/>
          </a:p>
        </p:txBody>
      </p:sp>
      <p:sp>
        <p:nvSpPr>
          <p:cNvPr id="17140" name="Google Shape;17140;p411"/>
          <p:cNvSpPr txBox="1"/>
          <p:nvPr/>
        </p:nvSpPr>
        <p:spPr>
          <a:xfrm>
            <a:off x="6073739" y="2027329"/>
            <a:ext cx="5571946" cy="4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Frameworks</a:t>
            </a:r>
            <a:endParaRPr/>
          </a:p>
        </p:txBody>
      </p:sp>
      <p:pic>
        <p:nvPicPr>
          <p:cNvPr id="17141" name="Google Shape;17141;p4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77158" y="2787284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2" name="Google Shape;17142;p4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228072" y="2783309"/>
            <a:ext cx="767842" cy="57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3" name="Google Shape;17143;p4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909301" y="3840549"/>
            <a:ext cx="690003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4" name="Google Shape;17144;p4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79982" y="5209220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5" name="Google Shape;17145;p4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71360" y="5175506"/>
            <a:ext cx="651676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6" name="Google Shape;17146;p4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694913" y="3977709"/>
            <a:ext cx="512978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7" name="Google Shape;17147;p41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41598" y="3989729"/>
            <a:ext cx="711201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8" name="Google Shape;17148;p41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631362" y="2783309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9" name="Google Shape;17149;p4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258032" y="3936799"/>
            <a:ext cx="707922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50" name="Google Shape;17150;p41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003374" y="2787284"/>
            <a:ext cx="501857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51" name="Google Shape;17151;p41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965432" y="2838561"/>
            <a:ext cx="568903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52" name="Google Shape;17152;p41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396982" y="2796180"/>
            <a:ext cx="568903" cy="63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53" name="Google Shape;17153;p41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3610632" y="2805793"/>
            <a:ext cx="568903" cy="63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54" name="Google Shape;17154;p41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147987" y="5148038"/>
            <a:ext cx="1324225" cy="49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70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1" name="Google Shape;17241;p419"/>
          <p:cNvSpPr txBox="1">
            <a:spLocks noGrp="1"/>
          </p:cNvSpPr>
          <p:nvPr>
            <p:ph type="title"/>
          </p:nvPr>
        </p:nvSpPr>
        <p:spPr>
          <a:xfrm>
            <a:off x="1253800" y="593375"/>
            <a:ext cx="992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Learn More</a:t>
            </a:r>
            <a:endParaRPr sz="3700"/>
          </a:p>
        </p:txBody>
      </p:sp>
      <p:cxnSp>
        <p:nvCxnSpPr>
          <p:cNvPr id="17242" name="Google Shape;17242;p419"/>
          <p:cNvCxnSpPr/>
          <p:nvPr/>
        </p:nvCxnSpPr>
        <p:spPr>
          <a:xfrm>
            <a:off x="7606687" y="1740830"/>
            <a:ext cx="0" cy="3453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44" name="Google Shape;17244;p419"/>
          <p:cNvGrpSpPr/>
          <p:nvPr/>
        </p:nvGrpSpPr>
        <p:grpSpPr>
          <a:xfrm>
            <a:off x="629420" y="700935"/>
            <a:ext cx="578445" cy="577484"/>
            <a:chOff x="6328" y="1321"/>
            <a:chExt cx="578" cy="577"/>
          </a:xfrm>
        </p:grpSpPr>
        <p:sp>
          <p:nvSpPr>
            <p:cNvPr id="17245" name="Google Shape;17245;p419"/>
            <p:cNvSpPr/>
            <p:nvPr/>
          </p:nvSpPr>
          <p:spPr>
            <a:xfrm>
              <a:off x="6328" y="1321"/>
              <a:ext cx="251" cy="402"/>
            </a:xfrm>
            <a:custGeom>
              <a:avLst/>
              <a:gdLst/>
              <a:ahLst/>
              <a:cxnLst/>
              <a:rect l="l" t="t" r="r" b="b"/>
              <a:pathLst>
                <a:path w="133" h="214" extrusionOk="0">
                  <a:moveTo>
                    <a:pt x="0" y="0"/>
                  </a:moveTo>
                  <a:lnTo>
                    <a:pt x="0" y="0"/>
                  </a:lnTo>
                  <a:lnTo>
                    <a:pt x="133" y="0"/>
                  </a:lnTo>
                  <a:lnTo>
                    <a:pt x="133" y="214"/>
                  </a:lnTo>
                  <a:lnTo>
                    <a:pt x="0" y="2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235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6" name="Google Shape;17246;p419"/>
            <p:cNvSpPr/>
            <p:nvPr/>
          </p:nvSpPr>
          <p:spPr>
            <a:xfrm>
              <a:off x="6629" y="1396"/>
              <a:ext cx="202" cy="201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107" y="107"/>
                  </a:moveTo>
                  <a:lnTo>
                    <a:pt x="107" y="107"/>
                  </a:lnTo>
                  <a:lnTo>
                    <a:pt x="107" y="54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7" name="Google Shape;17247;p419"/>
            <p:cNvSpPr/>
            <p:nvPr/>
          </p:nvSpPr>
          <p:spPr>
            <a:xfrm>
              <a:off x="6629" y="1321"/>
              <a:ext cx="76" cy="150"/>
            </a:xfrm>
            <a:custGeom>
              <a:avLst/>
              <a:gdLst/>
              <a:ahLst/>
              <a:cxnLst/>
              <a:rect l="l" t="t" r="r" b="b"/>
              <a:pathLst>
                <a:path w="40" h="80" extrusionOk="0">
                  <a:moveTo>
                    <a:pt x="40" y="0"/>
                  </a:moveTo>
                  <a:lnTo>
                    <a:pt x="40" y="0"/>
                  </a:lnTo>
                  <a:lnTo>
                    <a:pt x="0" y="40"/>
                  </a:lnTo>
                  <a:lnTo>
                    <a:pt x="40" y="8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8" name="Google Shape;17248;p419"/>
            <p:cNvSpPr/>
            <p:nvPr/>
          </p:nvSpPr>
          <p:spPr>
            <a:xfrm>
              <a:off x="6755" y="1522"/>
              <a:ext cx="151" cy="75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40" y="40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9" name="Google Shape;17249;p419"/>
            <p:cNvSpPr/>
            <p:nvPr/>
          </p:nvSpPr>
          <p:spPr>
            <a:xfrm>
              <a:off x="6503" y="1648"/>
              <a:ext cx="403" cy="250"/>
            </a:xfrm>
            <a:custGeom>
              <a:avLst/>
              <a:gdLst/>
              <a:ahLst/>
              <a:cxnLst/>
              <a:rect l="l" t="t" r="r" b="b"/>
              <a:pathLst>
                <a:path w="214" h="133" extrusionOk="0">
                  <a:moveTo>
                    <a:pt x="43" y="0"/>
                  </a:moveTo>
                  <a:lnTo>
                    <a:pt x="43" y="0"/>
                  </a:lnTo>
                  <a:lnTo>
                    <a:pt x="214" y="0"/>
                  </a:lnTo>
                  <a:lnTo>
                    <a:pt x="214" y="133"/>
                  </a:lnTo>
                  <a:lnTo>
                    <a:pt x="0" y="133"/>
                  </a:lnTo>
                  <a:lnTo>
                    <a:pt x="0" y="40"/>
                  </a:lnTo>
                </a:path>
              </a:pathLst>
            </a:custGeom>
            <a:noFill/>
            <a:ln w="28575" cap="rnd" cmpd="sng">
              <a:solidFill>
                <a:srgbClr val="235E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EB97B63-4560-6843-86DA-62F5BB940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65" y="168414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226A9FC-1B99-6F42-9F08-1317C057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99" y="1023896"/>
            <a:ext cx="1473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CFBEA2-F991-EB4C-BA66-C50007ED2AE3}"/>
              </a:ext>
            </a:extLst>
          </p:cNvPr>
          <p:cNvGrpSpPr/>
          <p:nvPr/>
        </p:nvGrpSpPr>
        <p:grpSpPr>
          <a:xfrm>
            <a:off x="1056749" y="2870214"/>
            <a:ext cx="2413000" cy="1194832"/>
            <a:chOff x="629615" y="3384317"/>
            <a:chExt cx="2413000" cy="1194832"/>
          </a:xfrm>
        </p:grpSpPr>
        <p:pic>
          <p:nvPicPr>
            <p:cNvPr id="5" name="Picture 4">
              <a:hlinkClick r:id="rId3"/>
              <a:extLst>
                <a:ext uri="{FF2B5EF4-FFF2-40B4-BE49-F238E27FC236}">
                  <a16:creationId xmlns:a16="http://schemas.microsoft.com/office/drawing/2014/main" id="{C5DB3ACF-4CDE-A742-A0EA-3509F77B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615" y="3384317"/>
              <a:ext cx="2413000" cy="825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20EDA6-1AA3-BF4E-972B-BA4444BA00B4}"/>
                </a:ext>
              </a:extLst>
            </p:cNvPr>
            <p:cNvSpPr txBox="1"/>
            <p:nvPr/>
          </p:nvSpPr>
          <p:spPr>
            <a:xfrm>
              <a:off x="804555" y="4209817"/>
              <a:ext cx="18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Basic Blog Tutorial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CE0C0A-503B-504E-8F8D-D55E685CCD11}"/>
              </a:ext>
            </a:extLst>
          </p:cNvPr>
          <p:cNvGrpSpPr/>
          <p:nvPr/>
        </p:nvGrpSpPr>
        <p:grpSpPr>
          <a:xfrm>
            <a:off x="4552249" y="2870214"/>
            <a:ext cx="2513188" cy="1194832"/>
            <a:chOff x="3914315" y="3384317"/>
            <a:chExt cx="2513188" cy="1194832"/>
          </a:xfrm>
        </p:grpSpPr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5433DDC3-B7A7-CE44-876A-C2CD5C3DE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4315" y="3384317"/>
              <a:ext cx="2413000" cy="825500"/>
            </a:xfrm>
            <a:prstGeom prst="rect">
              <a:avLst/>
            </a:prstGeom>
          </p:spPr>
        </p:pic>
        <p:sp>
          <p:nvSpPr>
            <p:cNvPr id="9" name="TextBox 8">
              <a:hlinkClick r:id="rId5"/>
              <a:extLst>
                <a:ext uri="{FF2B5EF4-FFF2-40B4-BE49-F238E27FC236}">
                  <a16:creationId xmlns:a16="http://schemas.microsoft.com/office/drawing/2014/main" id="{E8289B62-1BA9-FF4C-84AA-AD265CC75BF1}"/>
                </a:ext>
              </a:extLst>
            </p:cNvPr>
            <p:cNvSpPr txBox="1"/>
            <p:nvPr/>
          </p:nvSpPr>
          <p:spPr>
            <a:xfrm>
              <a:off x="3914315" y="4209817"/>
              <a:ext cx="251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hlinkClick r:id="rId5"/>
                </a:rPr>
                <a:t>ToDo</a:t>
              </a:r>
              <a:r>
                <a:rPr lang="en-US" dirty="0">
                  <a:hlinkClick r:id="rId5"/>
                </a:rPr>
                <a:t> – Web App Tutorial</a:t>
              </a:r>
              <a:endParaRPr lang="en-US" dirty="0"/>
            </a:p>
          </p:txBody>
        </p:sp>
      </p:grpSp>
      <p:cxnSp>
        <p:nvCxnSpPr>
          <p:cNvPr id="22" name="Google Shape;17242;p419">
            <a:extLst>
              <a:ext uri="{FF2B5EF4-FFF2-40B4-BE49-F238E27FC236}">
                <a16:creationId xmlns:a16="http://schemas.microsoft.com/office/drawing/2014/main" id="{D5C1A50F-9D5D-2C49-9195-82CF44D8D577}"/>
              </a:ext>
            </a:extLst>
          </p:cNvPr>
          <p:cNvCxnSpPr/>
          <p:nvPr/>
        </p:nvCxnSpPr>
        <p:spPr>
          <a:xfrm>
            <a:off x="4010999" y="1740830"/>
            <a:ext cx="0" cy="3453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5B2B34-4D01-6C40-A733-A451F20EAA41}"/>
              </a:ext>
            </a:extLst>
          </p:cNvPr>
          <p:cNvGrpSpPr/>
          <p:nvPr/>
        </p:nvGrpSpPr>
        <p:grpSpPr>
          <a:xfrm>
            <a:off x="8147935" y="2391132"/>
            <a:ext cx="3141566" cy="2152997"/>
            <a:chOff x="7720801" y="3066817"/>
            <a:chExt cx="3141566" cy="2152997"/>
          </a:xfrm>
        </p:grpSpPr>
        <p:pic>
          <p:nvPicPr>
            <p:cNvPr id="1026" name="Picture 2">
              <a:hlinkClick r:id="rId7"/>
              <a:extLst>
                <a:ext uri="{FF2B5EF4-FFF2-40B4-BE49-F238E27FC236}">
                  <a16:creationId xmlns:a16="http://schemas.microsoft.com/office/drawing/2014/main" id="{7DB78883-A9D7-9B4D-B32E-B1C36E0C8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0801" y="3066817"/>
              <a:ext cx="2603500" cy="146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C3EC9-471E-5A4D-AB73-2DE4610A06C1}"/>
                </a:ext>
              </a:extLst>
            </p:cNvPr>
            <p:cNvSpPr txBox="1"/>
            <p:nvPr/>
          </p:nvSpPr>
          <p:spPr>
            <a:xfrm>
              <a:off x="7720801" y="4573483"/>
              <a:ext cx="3141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7"/>
                </a:rPr>
                <a:t>Create a Data API in 10 minutes</a:t>
              </a:r>
            </a:p>
            <a:p>
              <a:r>
                <a:rPr lang="en-US" dirty="0">
                  <a:hlinkClick r:id="rId7"/>
                </a:rPr>
                <a:t>With MongoDB Stitch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076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418</Words>
  <Application>Microsoft Macintosh PowerPoint</Application>
  <PresentationFormat>Widescreen</PresentationFormat>
  <Paragraphs>96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Akzidenz-Grotesk Std Light</vt:lpstr>
      <vt:lpstr>Arial</vt:lpstr>
      <vt:lpstr>Arial Black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Why MongoDB?</vt:lpstr>
      <vt:lpstr>Best way to work with data</vt:lpstr>
      <vt:lpstr>PowerPoint Presentation</vt:lpstr>
      <vt:lpstr>To this: store objects directly…</vt:lpstr>
      <vt:lpstr>Easy: Document data model </vt:lpstr>
      <vt:lpstr>Easy: Drivers and Frameworks</vt:lpstr>
      <vt:lpstr>Learn More</vt:lpstr>
      <vt:lpstr>Freedom to run anywhere</vt:lpstr>
      <vt:lpstr>: The only true multi-cloud database as a service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Stokes</dc:creator>
  <cp:lastModifiedBy>Scott Stokes</cp:lastModifiedBy>
  <cp:revision>6</cp:revision>
  <dcterms:created xsi:type="dcterms:W3CDTF">2019-04-08T14:30:20Z</dcterms:created>
  <dcterms:modified xsi:type="dcterms:W3CDTF">2019-04-09T14:58:11Z</dcterms:modified>
</cp:coreProperties>
</file>