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9"/>
  </p:notesMasterIdLst>
  <p:sldIdLst>
    <p:sldId id="268" r:id="rId2"/>
    <p:sldId id="269" r:id="rId3"/>
    <p:sldId id="272" r:id="rId4"/>
    <p:sldId id="273" r:id="rId5"/>
    <p:sldId id="274" r:id="rId6"/>
    <p:sldId id="271" r:id="rId7"/>
    <p:sldId id="270" r:id="rId8"/>
  </p:sldIdLst>
  <p:sldSz cx="14630400" cy="8229600"/>
  <p:notesSz cx="8229600" cy="14630400"/>
  <p:embeddedFontLst>
    <p:embeddedFont>
      <p:font typeface="Aptos Black" panose="020B0004020202020204" pitchFamily="34" charset="0"/>
      <p:bold r:id="rId10"/>
      <p:boldItalic r:id="rId11"/>
    </p:embeddedFont>
    <p:embeddedFont>
      <p:font typeface="Garamond" panose="02020404030301010803" pitchFamily="18" charset="0"/>
      <p:regular r:id="rId12"/>
      <p:bold r:id="rId13"/>
      <p: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Hoja1!$C$1</c:f>
              <c:strCache>
                <c:ptCount val="1"/>
                <c:pt idx="0">
                  <c:v>Ghz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Hoja1!$A$2:$A$6</c:f>
              <c:strCache>
                <c:ptCount val="5"/>
                <c:pt idx="0">
                  <c:v>3.9-4.2</c:v>
                </c:pt>
                <c:pt idx="1">
                  <c:v>4.2-4.5</c:v>
                </c:pt>
                <c:pt idx="2">
                  <c:v>4.5-4.8</c:v>
                </c:pt>
                <c:pt idx="3">
                  <c:v>4.8-5.1</c:v>
                </c:pt>
                <c:pt idx="4">
                  <c:v>5.1-5.7</c:v>
                </c:pt>
              </c:strCache>
            </c:strRef>
          </c:cat>
          <c:val>
            <c:numRef>
              <c:f>Hoja1!$C$2:$C$6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EC-4263-9097-CED9D5335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27110399"/>
        <c:axId val="827102239"/>
      </c:barChart>
      <c:catAx>
        <c:axId val="8271103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US" sz="2000" dirty="0"/>
                  <a:t>Turbo</a:t>
                </a:r>
                <a:r>
                  <a:rPr lang="es-US" sz="2000" baseline="0" dirty="0"/>
                  <a:t> </a:t>
                </a:r>
                <a:r>
                  <a:rPr lang="es-US" sz="2000" baseline="0" dirty="0" err="1"/>
                  <a:t>speed</a:t>
                </a:r>
                <a:endParaRPr lang="es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US"/>
          </a:p>
        </c:txPr>
        <c:crossAx val="827102239"/>
        <c:crosses val="autoZero"/>
        <c:auto val="1"/>
        <c:lblAlgn val="ctr"/>
        <c:lblOffset val="100"/>
        <c:noMultiLvlLbl val="0"/>
      </c:catAx>
      <c:valAx>
        <c:axId val="827102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US" sz="2000" dirty="0" err="1"/>
                  <a:t>Ghz</a:t>
                </a:r>
                <a:endParaRPr lang="es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US"/>
          </a:p>
        </c:txPr>
        <c:crossAx val="827110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Hoja1!$A$2:$A$17</c:f>
              <c:numCache>
                <c:formatCode>General</c:formatCode>
                <c:ptCount val="16"/>
                <c:pt idx="0">
                  <c:v>3.9</c:v>
                </c:pt>
                <c:pt idx="1">
                  <c:v>4</c:v>
                </c:pt>
                <c:pt idx="2">
                  <c:v>4.0999999999999996</c:v>
                </c:pt>
                <c:pt idx="3">
                  <c:v>4.2</c:v>
                </c:pt>
                <c:pt idx="4">
                  <c:v>4.3</c:v>
                </c:pt>
                <c:pt idx="5">
                  <c:v>4.4000000000000004</c:v>
                </c:pt>
                <c:pt idx="6">
                  <c:v>4.5999999999999996</c:v>
                </c:pt>
                <c:pt idx="7">
                  <c:v>4.7</c:v>
                </c:pt>
                <c:pt idx="8">
                  <c:v>4.8</c:v>
                </c:pt>
                <c:pt idx="9">
                  <c:v>4.9000000000000004</c:v>
                </c:pt>
                <c:pt idx="10">
                  <c:v>5</c:v>
                </c:pt>
                <c:pt idx="11">
                  <c:v>5.3</c:v>
                </c:pt>
                <c:pt idx="12">
                  <c:v>5.4</c:v>
                </c:pt>
                <c:pt idx="13">
                  <c:v>5.5</c:v>
                </c:pt>
                <c:pt idx="14">
                  <c:v>5.6</c:v>
                </c:pt>
                <c:pt idx="15">
                  <c:v>5.7</c:v>
                </c:pt>
              </c:numCache>
            </c:numRef>
          </c:xVal>
          <c:yVal>
            <c:numRef>
              <c:f>Hoja1!$B$2:$B$17</c:f>
              <c:numCache>
                <c:formatCode>General</c:formatCode>
                <c:ptCount val="16"/>
                <c:pt idx="0">
                  <c:v>15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22</c:v>
                </c:pt>
                <c:pt idx="5">
                  <c:v>25</c:v>
                </c:pt>
                <c:pt idx="6">
                  <c:v>28</c:v>
                </c:pt>
                <c:pt idx="7">
                  <c:v>30</c:v>
                </c:pt>
                <c:pt idx="8">
                  <c:v>32</c:v>
                </c:pt>
                <c:pt idx="9">
                  <c:v>35</c:v>
                </c:pt>
                <c:pt idx="10">
                  <c:v>38</c:v>
                </c:pt>
                <c:pt idx="11">
                  <c:v>40</c:v>
                </c:pt>
                <c:pt idx="12">
                  <c:v>42</c:v>
                </c:pt>
                <c:pt idx="13">
                  <c:v>45</c:v>
                </c:pt>
                <c:pt idx="14">
                  <c:v>48</c:v>
                </c:pt>
                <c:pt idx="1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1C-4199-BE04-9FD9ED8AE8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2767151"/>
        <c:axId val="832767631"/>
      </c:scatterChart>
      <c:valAx>
        <c:axId val="832767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US" sz="2400" dirty="0"/>
                  <a:t>Turbo </a:t>
                </a:r>
                <a:r>
                  <a:rPr lang="es-US" sz="2400" dirty="0" err="1"/>
                  <a:t>speed</a:t>
                </a:r>
                <a:r>
                  <a:rPr lang="es-US" sz="2400" dirty="0"/>
                  <a:t> (</a:t>
                </a:r>
                <a:r>
                  <a:rPr lang="es-US" sz="2400" dirty="0" err="1"/>
                  <a:t>Ghz</a:t>
                </a:r>
                <a:r>
                  <a:rPr lang="es-US" sz="2400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US"/>
          </a:p>
        </c:txPr>
        <c:crossAx val="832767631"/>
        <c:crosses val="autoZero"/>
        <c:crossBetween val="midCat"/>
      </c:valAx>
      <c:valAx>
        <c:axId val="832767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US" sz="2400" dirty="0"/>
                  <a:t>Capacidad</a:t>
                </a:r>
                <a:r>
                  <a:rPr lang="es-US" sz="2400" baseline="0" dirty="0"/>
                  <a:t> de crecimiento (USD millones)</a:t>
                </a:r>
                <a:endParaRPr lang="es-US" sz="2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US"/>
          </a:p>
        </c:txPr>
        <c:crossAx val="8327671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Hoja1!$A$2:$A$3</c:f>
              <c:numCache>
                <c:formatCode>General</c:formatCode>
                <c:ptCount val="2"/>
                <c:pt idx="0">
                  <c:v>2024</c:v>
                </c:pt>
                <c:pt idx="1">
                  <c:v>2029</c:v>
                </c:pt>
              </c:numCache>
            </c:numRef>
          </c:cat>
          <c:val>
            <c:numRef>
              <c:f>Hoja1!$B$2:$B$3</c:f>
              <c:numCache>
                <c:formatCode>General</c:formatCode>
                <c:ptCount val="2"/>
                <c:pt idx="0">
                  <c:v>720000000</c:v>
                </c:pt>
                <c:pt idx="1">
                  <c:v>1210000000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23-47D0-99A9-32E372E99E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32758991"/>
        <c:axId val="832759951"/>
      </c:barChart>
      <c:catAx>
        <c:axId val="832758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US"/>
          </a:p>
        </c:txPr>
        <c:crossAx val="832759951"/>
        <c:crosses val="autoZero"/>
        <c:auto val="1"/>
        <c:lblAlgn val="ctr"/>
        <c:lblOffset val="100"/>
        <c:noMultiLvlLbl val="0"/>
      </c:catAx>
      <c:valAx>
        <c:axId val="832759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US"/>
          </a:p>
        </c:txPr>
        <c:crossAx val="832758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AF7AB-F570-4E60-ADA2-ABEB9B4C952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3F05E4-6F38-420E-B403-DAAD9EA7BC4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Story Telling </a:t>
          </a:r>
          <a:endParaRPr lang="en-US"/>
        </a:p>
      </dgm:t>
    </dgm:pt>
    <dgm:pt modelId="{73B77A42-82CB-4E10-9492-446D47D44EB7}" type="parTrans" cxnId="{3F5FBE4F-1AB7-42F0-A55A-7189D7CA173A}">
      <dgm:prSet/>
      <dgm:spPr/>
      <dgm:t>
        <a:bodyPr/>
        <a:lstStyle/>
        <a:p>
          <a:endParaRPr lang="en-US"/>
        </a:p>
      </dgm:t>
    </dgm:pt>
    <dgm:pt modelId="{6D3D75F6-02F1-450F-8712-47546D575734}" type="sibTrans" cxnId="{3F5FBE4F-1AB7-42F0-A55A-7189D7CA173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2DC7BC-78F1-44C2-BD3E-F41CEE30474F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1.¿Cómo fue su experiencia de trabajo en equipo?</a:t>
          </a:r>
          <a:endParaRPr lang="en-US"/>
        </a:p>
      </dgm:t>
    </dgm:pt>
    <dgm:pt modelId="{6DE86EEB-A2D2-4E85-9325-AF810DD3C1A4}" type="parTrans" cxnId="{BC378F4E-0DEF-434F-A3BD-FD74BC69AFB2}">
      <dgm:prSet/>
      <dgm:spPr/>
      <dgm:t>
        <a:bodyPr/>
        <a:lstStyle/>
        <a:p>
          <a:endParaRPr lang="en-US"/>
        </a:p>
      </dgm:t>
    </dgm:pt>
    <dgm:pt modelId="{84AE3D21-1566-4B72-A4AC-053D573EF70D}" type="sibTrans" cxnId="{BC378F4E-0DEF-434F-A3BD-FD74BC69AF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D32C37-DE78-47EA-B517-4B09E0DD8B9C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2.¿Qué aprendió o descubrió de si mismo durante el proyecto?</a:t>
          </a:r>
          <a:endParaRPr lang="en-US"/>
        </a:p>
      </dgm:t>
    </dgm:pt>
    <dgm:pt modelId="{138B1F74-06AF-483A-9111-DD5A93D08FB8}" type="parTrans" cxnId="{C32ED1D3-919B-48AF-8CD1-F525A924C151}">
      <dgm:prSet/>
      <dgm:spPr/>
      <dgm:t>
        <a:bodyPr/>
        <a:lstStyle/>
        <a:p>
          <a:endParaRPr lang="en-US"/>
        </a:p>
      </dgm:t>
    </dgm:pt>
    <dgm:pt modelId="{EB738CD3-CC4E-465F-854C-49D66D0D9D2A}" type="sibTrans" cxnId="{C32ED1D3-919B-48AF-8CD1-F525A924C15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305C3F4-C52E-48D4-A154-CB7CBE502926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3.</a:t>
          </a:r>
          <a:r>
            <a:rPr lang="es-US"/>
            <a:t>¿Qué descubrió o aprendió del proyecto mismo?</a:t>
          </a:r>
          <a:endParaRPr lang="en-US"/>
        </a:p>
      </dgm:t>
    </dgm:pt>
    <dgm:pt modelId="{5A0808CD-2A16-4B51-A0E3-3FA32C6DEC42}" type="parTrans" cxnId="{C4821243-8F31-45BE-AC4E-D782EAC25457}">
      <dgm:prSet/>
      <dgm:spPr/>
      <dgm:t>
        <a:bodyPr/>
        <a:lstStyle/>
        <a:p>
          <a:endParaRPr lang="en-US"/>
        </a:p>
      </dgm:t>
    </dgm:pt>
    <dgm:pt modelId="{E0DD72F0-8CEC-4642-865C-93C495ED54D0}" type="sibTrans" cxnId="{C4821243-8F31-45BE-AC4E-D782EAC25457}">
      <dgm:prSet/>
      <dgm:spPr/>
      <dgm:t>
        <a:bodyPr/>
        <a:lstStyle/>
        <a:p>
          <a:endParaRPr lang="en-US"/>
        </a:p>
      </dgm:t>
    </dgm:pt>
    <dgm:pt modelId="{33DAA346-12A4-4DC5-A52B-4214D608AB81}" type="pres">
      <dgm:prSet presAssocID="{E2AAF7AB-F570-4E60-ADA2-ABEB9B4C9528}" presName="root" presStyleCnt="0">
        <dgm:presLayoutVars>
          <dgm:dir/>
          <dgm:resizeHandles val="exact"/>
        </dgm:presLayoutVars>
      </dgm:prSet>
      <dgm:spPr/>
    </dgm:pt>
    <dgm:pt modelId="{D5B8D5E3-9BEF-424B-89EA-B05E1B62EA57}" type="pres">
      <dgm:prSet presAssocID="{E2AAF7AB-F570-4E60-ADA2-ABEB9B4C9528}" presName="container" presStyleCnt="0">
        <dgm:presLayoutVars>
          <dgm:dir/>
          <dgm:resizeHandles val="exact"/>
        </dgm:presLayoutVars>
      </dgm:prSet>
      <dgm:spPr/>
    </dgm:pt>
    <dgm:pt modelId="{B3EFBFBF-38DD-4833-9560-83F2698357D1}" type="pres">
      <dgm:prSet presAssocID="{5D3F05E4-6F38-420E-B403-DAAD9EA7BC40}" presName="compNode" presStyleCnt="0"/>
      <dgm:spPr/>
    </dgm:pt>
    <dgm:pt modelId="{177E1431-E29A-47FE-B122-E8A544878A05}" type="pres">
      <dgm:prSet presAssocID="{5D3F05E4-6F38-420E-B403-DAAD9EA7BC40}" presName="iconBgRect" presStyleLbl="bgShp" presStyleIdx="0" presStyleCnt="4"/>
      <dgm:spPr/>
    </dgm:pt>
    <dgm:pt modelId="{B5C869D5-A6B0-4300-A8CC-3ADFED4E295F}" type="pres">
      <dgm:prSet presAssocID="{5D3F05E4-6F38-420E-B403-DAAD9EA7BC4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B544A97E-87BB-4436-BFB5-1FA31CF67A69}" type="pres">
      <dgm:prSet presAssocID="{5D3F05E4-6F38-420E-B403-DAAD9EA7BC40}" presName="spaceRect" presStyleCnt="0"/>
      <dgm:spPr/>
    </dgm:pt>
    <dgm:pt modelId="{735F3664-8914-4E84-9071-555C67EF5A24}" type="pres">
      <dgm:prSet presAssocID="{5D3F05E4-6F38-420E-B403-DAAD9EA7BC40}" presName="textRect" presStyleLbl="revTx" presStyleIdx="0" presStyleCnt="4">
        <dgm:presLayoutVars>
          <dgm:chMax val="1"/>
          <dgm:chPref val="1"/>
        </dgm:presLayoutVars>
      </dgm:prSet>
      <dgm:spPr/>
    </dgm:pt>
    <dgm:pt modelId="{69FB2FEC-5CA0-4841-9A6C-E164A576140A}" type="pres">
      <dgm:prSet presAssocID="{6D3D75F6-02F1-450F-8712-47546D575734}" presName="sibTrans" presStyleLbl="sibTrans2D1" presStyleIdx="0" presStyleCnt="0"/>
      <dgm:spPr/>
    </dgm:pt>
    <dgm:pt modelId="{5A516AE0-091F-44AF-972D-6CBC8C7D0B89}" type="pres">
      <dgm:prSet presAssocID="{D92DC7BC-78F1-44C2-BD3E-F41CEE30474F}" presName="compNode" presStyleCnt="0"/>
      <dgm:spPr/>
    </dgm:pt>
    <dgm:pt modelId="{C4530569-8078-4C29-BE49-FC53BA57C625}" type="pres">
      <dgm:prSet presAssocID="{D92DC7BC-78F1-44C2-BD3E-F41CEE30474F}" presName="iconBgRect" presStyleLbl="bgShp" presStyleIdx="1" presStyleCnt="4"/>
      <dgm:spPr/>
    </dgm:pt>
    <dgm:pt modelId="{3BC1D701-35F3-43E7-BDA1-7B5F71654182}" type="pres">
      <dgm:prSet presAssocID="{D92DC7BC-78F1-44C2-BD3E-F41CEE3047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ldador"/>
        </a:ext>
      </dgm:extLst>
    </dgm:pt>
    <dgm:pt modelId="{CA2CA16A-D430-459B-B4AE-51A6E18DC16A}" type="pres">
      <dgm:prSet presAssocID="{D92DC7BC-78F1-44C2-BD3E-F41CEE30474F}" presName="spaceRect" presStyleCnt="0"/>
      <dgm:spPr/>
    </dgm:pt>
    <dgm:pt modelId="{E60C28D8-D2D5-403C-910B-3020F899E091}" type="pres">
      <dgm:prSet presAssocID="{D92DC7BC-78F1-44C2-BD3E-F41CEE30474F}" presName="textRect" presStyleLbl="revTx" presStyleIdx="1" presStyleCnt="4">
        <dgm:presLayoutVars>
          <dgm:chMax val="1"/>
          <dgm:chPref val="1"/>
        </dgm:presLayoutVars>
      </dgm:prSet>
      <dgm:spPr/>
    </dgm:pt>
    <dgm:pt modelId="{A3303A6E-4EEB-4BD3-8B2D-A880CE001DB4}" type="pres">
      <dgm:prSet presAssocID="{84AE3D21-1566-4B72-A4AC-053D573EF70D}" presName="sibTrans" presStyleLbl="sibTrans2D1" presStyleIdx="0" presStyleCnt="0"/>
      <dgm:spPr/>
    </dgm:pt>
    <dgm:pt modelId="{E479A7C4-63A2-4143-9D00-DBA22049E389}" type="pres">
      <dgm:prSet presAssocID="{55D32C37-DE78-47EA-B517-4B09E0DD8B9C}" presName="compNode" presStyleCnt="0"/>
      <dgm:spPr/>
    </dgm:pt>
    <dgm:pt modelId="{F4648BF5-939A-4D65-A30C-4173971CF4CF}" type="pres">
      <dgm:prSet presAssocID="{55D32C37-DE78-47EA-B517-4B09E0DD8B9C}" presName="iconBgRect" presStyleLbl="bgShp" presStyleIdx="2" presStyleCnt="4"/>
      <dgm:spPr/>
    </dgm:pt>
    <dgm:pt modelId="{47D96B85-E226-41CE-9A56-922EF12C732E}" type="pres">
      <dgm:prSet presAssocID="{55D32C37-DE78-47EA-B517-4B09E0DD8B9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38A167C-8B9B-4886-BBD5-2E6D781DE18A}" type="pres">
      <dgm:prSet presAssocID="{55D32C37-DE78-47EA-B517-4B09E0DD8B9C}" presName="spaceRect" presStyleCnt="0"/>
      <dgm:spPr/>
    </dgm:pt>
    <dgm:pt modelId="{830C5D08-B1B4-4F99-9EA4-970A7E4CB2AF}" type="pres">
      <dgm:prSet presAssocID="{55D32C37-DE78-47EA-B517-4B09E0DD8B9C}" presName="textRect" presStyleLbl="revTx" presStyleIdx="2" presStyleCnt="4">
        <dgm:presLayoutVars>
          <dgm:chMax val="1"/>
          <dgm:chPref val="1"/>
        </dgm:presLayoutVars>
      </dgm:prSet>
      <dgm:spPr/>
    </dgm:pt>
    <dgm:pt modelId="{C2079D8A-4896-4124-878C-E6BCD3ED023A}" type="pres">
      <dgm:prSet presAssocID="{EB738CD3-CC4E-465F-854C-49D66D0D9D2A}" presName="sibTrans" presStyleLbl="sibTrans2D1" presStyleIdx="0" presStyleCnt="0"/>
      <dgm:spPr/>
    </dgm:pt>
    <dgm:pt modelId="{CB0207F4-244D-4E29-8D9E-CAF85B1CB298}" type="pres">
      <dgm:prSet presAssocID="{1305C3F4-C52E-48D4-A154-CB7CBE502926}" presName="compNode" presStyleCnt="0"/>
      <dgm:spPr/>
    </dgm:pt>
    <dgm:pt modelId="{7A7EC833-EA98-4CCB-B6F5-FC3C5526F6A7}" type="pres">
      <dgm:prSet presAssocID="{1305C3F4-C52E-48D4-A154-CB7CBE502926}" presName="iconBgRect" presStyleLbl="bgShp" presStyleIdx="3" presStyleCnt="4"/>
      <dgm:spPr/>
    </dgm:pt>
    <dgm:pt modelId="{35183498-0E99-4CDD-BFDC-45B65A6C09CA}" type="pres">
      <dgm:prSet presAssocID="{1305C3F4-C52E-48D4-A154-CB7CBE5029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2131C62-E231-41B2-858B-291C0172E320}" type="pres">
      <dgm:prSet presAssocID="{1305C3F4-C52E-48D4-A154-CB7CBE502926}" presName="spaceRect" presStyleCnt="0"/>
      <dgm:spPr/>
    </dgm:pt>
    <dgm:pt modelId="{94389F79-155A-445C-897C-16B2236F4190}" type="pres">
      <dgm:prSet presAssocID="{1305C3F4-C52E-48D4-A154-CB7CBE50292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284701D-D21A-4FAE-8302-426CCB2D6240}" type="presOf" srcId="{EB738CD3-CC4E-465F-854C-49D66D0D9D2A}" destId="{C2079D8A-4896-4124-878C-E6BCD3ED023A}" srcOrd="0" destOrd="0" presId="urn:microsoft.com/office/officeart/2018/2/layout/IconCircleList"/>
    <dgm:cxn modelId="{2C1B7F40-9E2D-4E6E-B5D6-A4B2C1B1CCE9}" type="presOf" srcId="{6D3D75F6-02F1-450F-8712-47546D575734}" destId="{69FB2FEC-5CA0-4841-9A6C-E164A576140A}" srcOrd="0" destOrd="0" presId="urn:microsoft.com/office/officeart/2018/2/layout/IconCircleList"/>
    <dgm:cxn modelId="{C4821243-8F31-45BE-AC4E-D782EAC25457}" srcId="{E2AAF7AB-F570-4E60-ADA2-ABEB9B4C9528}" destId="{1305C3F4-C52E-48D4-A154-CB7CBE502926}" srcOrd="3" destOrd="0" parTransId="{5A0808CD-2A16-4B51-A0E3-3FA32C6DEC42}" sibTransId="{E0DD72F0-8CEC-4642-865C-93C495ED54D0}"/>
    <dgm:cxn modelId="{BC378F4E-0DEF-434F-A3BD-FD74BC69AFB2}" srcId="{E2AAF7AB-F570-4E60-ADA2-ABEB9B4C9528}" destId="{D92DC7BC-78F1-44C2-BD3E-F41CEE30474F}" srcOrd="1" destOrd="0" parTransId="{6DE86EEB-A2D2-4E85-9325-AF810DD3C1A4}" sibTransId="{84AE3D21-1566-4B72-A4AC-053D573EF70D}"/>
    <dgm:cxn modelId="{3F5FBE4F-1AB7-42F0-A55A-7189D7CA173A}" srcId="{E2AAF7AB-F570-4E60-ADA2-ABEB9B4C9528}" destId="{5D3F05E4-6F38-420E-B403-DAAD9EA7BC40}" srcOrd="0" destOrd="0" parTransId="{73B77A42-82CB-4E10-9492-446D47D44EB7}" sibTransId="{6D3D75F6-02F1-450F-8712-47546D575734}"/>
    <dgm:cxn modelId="{65658A72-9BC1-4EDF-99F8-336BF8E6FE01}" type="presOf" srcId="{1305C3F4-C52E-48D4-A154-CB7CBE502926}" destId="{94389F79-155A-445C-897C-16B2236F4190}" srcOrd="0" destOrd="0" presId="urn:microsoft.com/office/officeart/2018/2/layout/IconCircleList"/>
    <dgm:cxn modelId="{3301F380-BC32-4BDC-8B59-46EC573B5911}" type="presOf" srcId="{84AE3D21-1566-4B72-A4AC-053D573EF70D}" destId="{A3303A6E-4EEB-4BD3-8B2D-A880CE001DB4}" srcOrd="0" destOrd="0" presId="urn:microsoft.com/office/officeart/2018/2/layout/IconCircleList"/>
    <dgm:cxn modelId="{0C897594-B1CD-493C-859F-1589AF2C6414}" type="presOf" srcId="{55D32C37-DE78-47EA-B517-4B09E0DD8B9C}" destId="{830C5D08-B1B4-4F99-9EA4-970A7E4CB2AF}" srcOrd="0" destOrd="0" presId="urn:microsoft.com/office/officeart/2018/2/layout/IconCircleList"/>
    <dgm:cxn modelId="{C32ED1D3-919B-48AF-8CD1-F525A924C151}" srcId="{E2AAF7AB-F570-4E60-ADA2-ABEB9B4C9528}" destId="{55D32C37-DE78-47EA-B517-4B09E0DD8B9C}" srcOrd="2" destOrd="0" parTransId="{138B1F74-06AF-483A-9111-DD5A93D08FB8}" sibTransId="{EB738CD3-CC4E-465F-854C-49D66D0D9D2A}"/>
    <dgm:cxn modelId="{A270D6D9-FC10-4676-A048-289545B29C78}" type="presOf" srcId="{D92DC7BC-78F1-44C2-BD3E-F41CEE30474F}" destId="{E60C28D8-D2D5-403C-910B-3020F899E091}" srcOrd="0" destOrd="0" presId="urn:microsoft.com/office/officeart/2018/2/layout/IconCircleList"/>
    <dgm:cxn modelId="{228357DD-ECF9-4BB4-98BC-7ECFF066F890}" type="presOf" srcId="{5D3F05E4-6F38-420E-B403-DAAD9EA7BC40}" destId="{735F3664-8914-4E84-9071-555C67EF5A24}" srcOrd="0" destOrd="0" presId="urn:microsoft.com/office/officeart/2018/2/layout/IconCircleList"/>
    <dgm:cxn modelId="{79AC6EDF-3595-48A1-8039-857CB83FD5F6}" type="presOf" srcId="{E2AAF7AB-F570-4E60-ADA2-ABEB9B4C9528}" destId="{33DAA346-12A4-4DC5-A52B-4214D608AB81}" srcOrd="0" destOrd="0" presId="urn:microsoft.com/office/officeart/2018/2/layout/IconCircleList"/>
    <dgm:cxn modelId="{9571064C-CEA0-45A1-BC4B-A5DB8F6DAB6F}" type="presParOf" srcId="{33DAA346-12A4-4DC5-A52B-4214D608AB81}" destId="{D5B8D5E3-9BEF-424B-89EA-B05E1B62EA57}" srcOrd="0" destOrd="0" presId="urn:microsoft.com/office/officeart/2018/2/layout/IconCircleList"/>
    <dgm:cxn modelId="{FBF1F16C-EE08-41FE-BB21-8FACF8CCC572}" type="presParOf" srcId="{D5B8D5E3-9BEF-424B-89EA-B05E1B62EA57}" destId="{B3EFBFBF-38DD-4833-9560-83F2698357D1}" srcOrd="0" destOrd="0" presId="urn:microsoft.com/office/officeart/2018/2/layout/IconCircleList"/>
    <dgm:cxn modelId="{9FF3B1D3-F7DB-433B-85CB-D414FE6057A9}" type="presParOf" srcId="{B3EFBFBF-38DD-4833-9560-83F2698357D1}" destId="{177E1431-E29A-47FE-B122-E8A544878A05}" srcOrd="0" destOrd="0" presId="urn:microsoft.com/office/officeart/2018/2/layout/IconCircleList"/>
    <dgm:cxn modelId="{96F85D10-6940-4DEF-8FE2-667D07841339}" type="presParOf" srcId="{B3EFBFBF-38DD-4833-9560-83F2698357D1}" destId="{B5C869D5-A6B0-4300-A8CC-3ADFED4E295F}" srcOrd="1" destOrd="0" presId="urn:microsoft.com/office/officeart/2018/2/layout/IconCircleList"/>
    <dgm:cxn modelId="{ECA9A939-A17C-45BB-8C71-1245C51709E3}" type="presParOf" srcId="{B3EFBFBF-38DD-4833-9560-83F2698357D1}" destId="{B544A97E-87BB-4436-BFB5-1FA31CF67A69}" srcOrd="2" destOrd="0" presId="urn:microsoft.com/office/officeart/2018/2/layout/IconCircleList"/>
    <dgm:cxn modelId="{667F6AE2-3905-4F7F-8BD2-32263F0E72D0}" type="presParOf" srcId="{B3EFBFBF-38DD-4833-9560-83F2698357D1}" destId="{735F3664-8914-4E84-9071-555C67EF5A24}" srcOrd="3" destOrd="0" presId="urn:microsoft.com/office/officeart/2018/2/layout/IconCircleList"/>
    <dgm:cxn modelId="{C1AF309B-92BC-429E-AB67-357DF0CE9B6D}" type="presParOf" srcId="{D5B8D5E3-9BEF-424B-89EA-B05E1B62EA57}" destId="{69FB2FEC-5CA0-4841-9A6C-E164A576140A}" srcOrd="1" destOrd="0" presId="urn:microsoft.com/office/officeart/2018/2/layout/IconCircleList"/>
    <dgm:cxn modelId="{42739F0E-7BC1-4861-B57D-1A80C30F81F4}" type="presParOf" srcId="{D5B8D5E3-9BEF-424B-89EA-B05E1B62EA57}" destId="{5A516AE0-091F-44AF-972D-6CBC8C7D0B89}" srcOrd="2" destOrd="0" presId="urn:microsoft.com/office/officeart/2018/2/layout/IconCircleList"/>
    <dgm:cxn modelId="{25523FAD-7B27-4B7F-928D-D1E44469D717}" type="presParOf" srcId="{5A516AE0-091F-44AF-972D-6CBC8C7D0B89}" destId="{C4530569-8078-4C29-BE49-FC53BA57C625}" srcOrd="0" destOrd="0" presId="urn:microsoft.com/office/officeart/2018/2/layout/IconCircleList"/>
    <dgm:cxn modelId="{154F14C8-3958-4D92-80AF-B5EE1E52E344}" type="presParOf" srcId="{5A516AE0-091F-44AF-972D-6CBC8C7D0B89}" destId="{3BC1D701-35F3-43E7-BDA1-7B5F71654182}" srcOrd="1" destOrd="0" presId="urn:microsoft.com/office/officeart/2018/2/layout/IconCircleList"/>
    <dgm:cxn modelId="{A1F3D016-6E84-40DE-B69E-33C70CE0AC89}" type="presParOf" srcId="{5A516AE0-091F-44AF-972D-6CBC8C7D0B89}" destId="{CA2CA16A-D430-459B-B4AE-51A6E18DC16A}" srcOrd="2" destOrd="0" presId="urn:microsoft.com/office/officeart/2018/2/layout/IconCircleList"/>
    <dgm:cxn modelId="{BA2C95C6-5F8D-47AD-BA29-663935F4BAA2}" type="presParOf" srcId="{5A516AE0-091F-44AF-972D-6CBC8C7D0B89}" destId="{E60C28D8-D2D5-403C-910B-3020F899E091}" srcOrd="3" destOrd="0" presId="urn:microsoft.com/office/officeart/2018/2/layout/IconCircleList"/>
    <dgm:cxn modelId="{2868ACF9-D39C-4D2A-9B9C-C0E1626AB6E9}" type="presParOf" srcId="{D5B8D5E3-9BEF-424B-89EA-B05E1B62EA57}" destId="{A3303A6E-4EEB-4BD3-8B2D-A880CE001DB4}" srcOrd="3" destOrd="0" presId="urn:microsoft.com/office/officeart/2018/2/layout/IconCircleList"/>
    <dgm:cxn modelId="{AD70E60E-ACBC-4E5A-A0FF-B8C7FDB30B6B}" type="presParOf" srcId="{D5B8D5E3-9BEF-424B-89EA-B05E1B62EA57}" destId="{E479A7C4-63A2-4143-9D00-DBA22049E389}" srcOrd="4" destOrd="0" presId="urn:microsoft.com/office/officeart/2018/2/layout/IconCircleList"/>
    <dgm:cxn modelId="{ECD0FA95-650B-4D18-A138-D26C4119B7E0}" type="presParOf" srcId="{E479A7C4-63A2-4143-9D00-DBA22049E389}" destId="{F4648BF5-939A-4D65-A30C-4173971CF4CF}" srcOrd="0" destOrd="0" presId="urn:microsoft.com/office/officeart/2018/2/layout/IconCircleList"/>
    <dgm:cxn modelId="{8168639E-54C5-4808-9CEE-D9E847AC1259}" type="presParOf" srcId="{E479A7C4-63A2-4143-9D00-DBA22049E389}" destId="{47D96B85-E226-41CE-9A56-922EF12C732E}" srcOrd="1" destOrd="0" presId="urn:microsoft.com/office/officeart/2018/2/layout/IconCircleList"/>
    <dgm:cxn modelId="{69C2F431-15ED-41B1-8E2B-78ECCF2C4A94}" type="presParOf" srcId="{E479A7C4-63A2-4143-9D00-DBA22049E389}" destId="{C38A167C-8B9B-4886-BBD5-2E6D781DE18A}" srcOrd="2" destOrd="0" presId="urn:microsoft.com/office/officeart/2018/2/layout/IconCircleList"/>
    <dgm:cxn modelId="{92F0962C-CACD-439E-86A6-146813504548}" type="presParOf" srcId="{E479A7C4-63A2-4143-9D00-DBA22049E389}" destId="{830C5D08-B1B4-4F99-9EA4-970A7E4CB2AF}" srcOrd="3" destOrd="0" presId="urn:microsoft.com/office/officeart/2018/2/layout/IconCircleList"/>
    <dgm:cxn modelId="{A6258F25-4CA2-4AE9-98DB-1EA3A78966BB}" type="presParOf" srcId="{D5B8D5E3-9BEF-424B-89EA-B05E1B62EA57}" destId="{C2079D8A-4896-4124-878C-E6BCD3ED023A}" srcOrd="5" destOrd="0" presId="urn:microsoft.com/office/officeart/2018/2/layout/IconCircleList"/>
    <dgm:cxn modelId="{87A21270-56C9-4F3F-B780-47509911A072}" type="presParOf" srcId="{D5B8D5E3-9BEF-424B-89EA-B05E1B62EA57}" destId="{CB0207F4-244D-4E29-8D9E-CAF85B1CB298}" srcOrd="6" destOrd="0" presId="urn:microsoft.com/office/officeart/2018/2/layout/IconCircleList"/>
    <dgm:cxn modelId="{EE36C52F-DDBA-426E-BD97-94A3A586EBE0}" type="presParOf" srcId="{CB0207F4-244D-4E29-8D9E-CAF85B1CB298}" destId="{7A7EC833-EA98-4CCB-B6F5-FC3C5526F6A7}" srcOrd="0" destOrd="0" presId="urn:microsoft.com/office/officeart/2018/2/layout/IconCircleList"/>
    <dgm:cxn modelId="{3B97F91E-1255-4D3A-BA2A-B2B9A7775C8E}" type="presParOf" srcId="{CB0207F4-244D-4E29-8D9E-CAF85B1CB298}" destId="{35183498-0E99-4CDD-BFDC-45B65A6C09CA}" srcOrd="1" destOrd="0" presId="urn:microsoft.com/office/officeart/2018/2/layout/IconCircleList"/>
    <dgm:cxn modelId="{C6F43050-25B0-4FDA-B018-41BB07FEC43D}" type="presParOf" srcId="{CB0207F4-244D-4E29-8D9E-CAF85B1CB298}" destId="{22131C62-E231-41B2-858B-291C0172E320}" srcOrd="2" destOrd="0" presId="urn:microsoft.com/office/officeart/2018/2/layout/IconCircleList"/>
    <dgm:cxn modelId="{F5218927-EE96-4FD3-8BF1-88FC79E1620A}" type="presParOf" srcId="{CB0207F4-244D-4E29-8D9E-CAF85B1CB298}" destId="{94389F79-155A-445C-897C-16B2236F419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E1431-E29A-47FE-B122-E8A544878A05}">
      <dsp:nvSpPr>
        <dsp:cNvPr id="0" name=""/>
        <dsp:cNvSpPr/>
      </dsp:nvSpPr>
      <dsp:spPr>
        <a:xfrm>
          <a:off x="86142" y="247875"/>
          <a:ext cx="1514761" cy="15147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869D5-A6B0-4300-A8CC-3ADFED4E295F}">
      <dsp:nvSpPr>
        <dsp:cNvPr id="0" name=""/>
        <dsp:cNvSpPr/>
      </dsp:nvSpPr>
      <dsp:spPr>
        <a:xfrm>
          <a:off x="404242" y="565975"/>
          <a:ext cx="878561" cy="878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F3664-8914-4E84-9071-555C67EF5A24}">
      <dsp:nvSpPr>
        <dsp:cNvPr id="0" name=""/>
        <dsp:cNvSpPr/>
      </dsp:nvSpPr>
      <dsp:spPr>
        <a:xfrm>
          <a:off x="1925495" y="247875"/>
          <a:ext cx="3570508" cy="1514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Story Telling </a:t>
          </a:r>
          <a:endParaRPr lang="en-US" sz="2400" kern="1200"/>
        </a:p>
      </dsp:txBody>
      <dsp:txXfrm>
        <a:off x="1925495" y="247875"/>
        <a:ext cx="3570508" cy="1514761"/>
      </dsp:txXfrm>
    </dsp:sp>
    <dsp:sp modelId="{C4530569-8078-4C29-BE49-FC53BA57C625}">
      <dsp:nvSpPr>
        <dsp:cNvPr id="0" name=""/>
        <dsp:cNvSpPr/>
      </dsp:nvSpPr>
      <dsp:spPr>
        <a:xfrm>
          <a:off x="6118138" y="247875"/>
          <a:ext cx="1514761" cy="15147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1D701-35F3-43E7-BDA1-7B5F71654182}">
      <dsp:nvSpPr>
        <dsp:cNvPr id="0" name=""/>
        <dsp:cNvSpPr/>
      </dsp:nvSpPr>
      <dsp:spPr>
        <a:xfrm>
          <a:off x="6436238" y="565975"/>
          <a:ext cx="878561" cy="878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C28D8-D2D5-403C-910B-3020F899E091}">
      <dsp:nvSpPr>
        <dsp:cNvPr id="0" name=""/>
        <dsp:cNvSpPr/>
      </dsp:nvSpPr>
      <dsp:spPr>
        <a:xfrm>
          <a:off x="7957491" y="247875"/>
          <a:ext cx="3570508" cy="1514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400" kern="1200"/>
            <a:t>1.¿Cómo fue su experiencia de trabajo en equipo?</a:t>
          </a:r>
          <a:endParaRPr lang="en-US" sz="2400" kern="1200"/>
        </a:p>
      </dsp:txBody>
      <dsp:txXfrm>
        <a:off x="7957491" y="247875"/>
        <a:ext cx="3570508" cy="1514761"/>
      </dsp:txXfrm>
    </dsp:sp>
    <dsp:sp modelId="{F4648BF5-939A-4D65-A30C-4173971CF4CF}">
      <dsp:nvSpPr>
        <dsp:cNvPr id="0" name=""/>
        <dsp:cNvSpPr/>
      </dsp:nvSpPr>
      <dsp:spPr>
        <a:xfrm>
          <a:off x="86142" y="2484680"/>
          <a:ext cx="1514761" cy="15147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96B85-E226-41CE-9A56-922EF12C732E}">
      <dsp:nvSpPr>
        <dsp:cNvPr id="0" name=""/>
        <dsp:cNvSpPr/>
      </dsp:nvSpPr>
      <dsp:spPr>
        <a:xfrm>
          <a:off x="404242" y="2802780"/>
          <a:ext cx="878561" cy="878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C5D08-B1B4-4F99-9EA4-970A7E4CB2AF}">
      <dsp:nvSpPr>
        <dsp:cNvPr id="0" name=""/>
        <dsp:cNvSpPr/>
      </dsp:nvSpPr>
      <dsp:spPr>
        <a:xfrm>
          <a:off x="1925495" y="2484680"/>
          <a:ext cx="3570508" cy="1514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400" kern="1200"/>
            <a:t>2.¿Qué aprendió o descubrió de si mismo durante el proyecto?</a:t>
          </a:r>
          <a:endParaRPr lang="en-US" sz="2400" kern="1200"/>
        </a:p>
      </dsp:txBody>
      <dsp:txXfrm>
        <a:off x="1925495" y="2484680"/>
        <a:ext cx="3570508" cy="1514761"/>
      </dsp:txXfrm>
    </dsp:sp>
    <dsp:sp modelId="{7A7EC833-EA98-4CCB-B6F5-FC3C5526F6A7}">
      <dsp:nvSpPr>
        <dsp:cNvPr id="0" name=""/>
        <dsp:cNvSpPr/>
      </dsp:nvSpPr>
      <dsp:spPr>
        <a:xfrm>
          <a:off x="6118138" y="2484680"/>
          <a:ext cx="1514761" cy="15147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83498-0E99-4CDD-BFDC-45B65A6C09CA}">
      <dsp:nvSpPr>
        <dsp:cNvPr id="0" name=""/>
        <dsp:cNvSpPr/>
      </dsp:nvSpPr>
      <dsp:spPr>
        <a:xfrm>
          <a:off x="6436238" y="2802780"/>
          <a:ext cx="878561" cy="878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89F79-155A-445C-897C-16B2236F4190}">
      <dsp:nvSpPr>
        <dsp:cNvPr id="0" name=""/>
        <dsp:cNvSpPr/>
      </dsp:nvSpPr>
      <dsp:spPr>
        <a:xfrm>
          <a:off x="7957491" y="2484680"/>
          <a:ext cx="3570508" cy="1514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3.</a:t>
          </a:r>
          <a:r>
            <a:rPr lang="es-US" sz="2400" kern="1200"/>
            <a:t>¿Qué descubrió o aprendió del proyecto mismo?</a:t>
          </a:r>
          <a:endParaRPr lang="en-US" sz="2400" kern="1200"/>
        </a:p>
      </dsp:txBody>
      <dsp:txXfrm>
        <a:off x="7957491" y="2484680"/>
        <a:ext cx="3570508" cy="1514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160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0321" y="0"/>
            <a:ext cx="14677392" cy="8227457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0878" y="2245358"/>
            <a:ext cx="8178803" cy="1818640"/>
          </a:xfrm>
        </p:spPr>
        <p:txBody>
          <a:bodyPr anchor="b">
            <a:noAutofit/>
          </a:bodyPr>
          <a:lstStyle>
            <a:lvl1pPr algn="ctr">
              <a:defRPr sz="648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0878" y="4389117"/>
            <a:ext cx="8178803" cy="1584962"/>
          </a:xfrm>
        </p:spPr>
        <p:txBody>
          <a:bodyPr anchor="t">
            <a:normAutofit/>
          </a:bodyPr>
          <a:lstStyle>
            <a:lvl1pPr marL="0" indent="0" algn="ctr">
              <a:buNone/>
              <a:defRPr sz="2520"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79879" y="6045196"/>
            <a:ext cx="1076960" cy="33528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0877" y="6045196"/>
            <a:ext cx="6257562" cy="335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8281" y="6045196"/>
            <a:ext cx="661400" cy="33528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30879" y="4226557"/>
            <a:ext cx="81788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503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5778498"/>
            <a:ext cx="11531599" cy="680086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9713" y="1249679"/>
            <a:ext cx="12127166" cy="400304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1" y="6458584"/>
            <a:ext cx="11531599" cy="592454"/>
          </a:xfrm>
        </p:spPr>
        <p:txBody>
          <a:bodyPr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50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642" y="1178558"/>
            <a:ext cx="11511278" cy="3545842"/>
          </a:xfrm>
        </p:spPr>
        <p:txBody>
          <a:bodyPr anchor="ctr">
            <a:normAutofit/>
          </a:bodyPr>
          <a:lstStyle>
            <a:lvl1pPr algn="ctr">
              <a:defRPr sz="384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642" y="5212080"/>
            <a:ext cx="11511278" cy="18389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5403" y="496823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8283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844802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09775" y="4023360"/>
            <a:ext cx="10607042" cy="70104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400"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212080"/>
            <a:ext cx="11531599" cy="18389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34416" y="105595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20320" y="339344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675403" y="496823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6860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2" y="3970297"/>
            <a:ext cx="11531602" cy="1762560"/>
          </a:xfrm>
        </p:spPr>
        <p:txBody>
          <a:bodyPr anchor="b">
            <a:normAutofit/>
          </a:bodyPr>
          <a:lstStyle>
            <a:lvl1pPr algn="l">
              <a:defRPr sz="384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732857"/>
            <a:ext cx="11531602" cy="103248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375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692402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67174"/>
            <a:ext cx="11531602" cy="106436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435600"/>
            <a:ext cx="11531602" cy="161544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4416" y="105595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20320" y="311911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675403" y="4114800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1854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1178558"/>
            <a:ext cx="11531599" cy="26924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56201"/>
            <a:ext cx="11531602" cy="100949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3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5364480"/>
            <a:ext cx="11531604" cy="168656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5403" y="4114800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9675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7157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9228" y="1178558"/>
            <a:ext cx="2269074" cy="587248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78" y="1178558"/>
            <a:ext cx="8919630" cy="587248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636668" y="1188720"/>
            <a:ext cx="0" cy="585216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123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329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90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387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083" y="2103127"/>
            <a:ext cx="9790426" cy="2187017"/>
          </a:xfrm>
        </p:spPr>
        <p:txBody>
          <a:bodyPr anchor="b">
            <a:normAutofit/>
          </a:bodyPr>
          <a:lstStyle>
            <a:lvl1pPr algn="ctr">
              <a:defRPr sz="528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8080" y="4615262"/>
            <a:ext cx="9790428" cy="1145456"/>
          </a:xfrm>
        </p:spPr>
        <p:txBody>
          <a:bodyPr anchor="t">
            <a:normAutofit/>
          </a:bodyPr>
          <a:lstStyle>
            <a:lvl1pPr marL="0" indent="0" algn="ctr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415268" y="4452702"/>
            <a:ext cx="979605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601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8138" y="3072384"/>
            <a:ext cx="5661965" cy="397215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7613" y="3072384"/>
            <a:ext cx="5661965" cy="397215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275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3190240"/>
            <a:ext cx="5661965" cy="691514"/>
          </a:xfrm>
        </p:spPr>
        <p:txBody>
          <a:bodyPr anchor="b">
            <a:noAutofit/>
          </a:bodyPr>
          <a:lstStyle>
            <a:lvl1pPr marL="0" indent="0">
              <a:spcBef>
                <a:spcPts val="806"/>
              </a:spcBef>
              <a:spcAft>
                <a:spcPts val="720"/>
              </a:spcAft>
              <a:buNone/>
              <a:defRPr sz="336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3891915"/>
            <a:ext cx="5661965" cy="3159126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16804" y="3190240"/>
            <a:ext cx="5661965" cy="691514"/>
          </a:xfrm>
        </p:spPr>
        <p:txBody>
          <a:bodyPr anchor="b">
            <a:noAutofit/>
          </a:bodyPr>
          <a:lstStyle>
            <a:lvl1pPr marL="0" indent="0">
              <a:spcBef>
                <a:spcPts val="806"/>
              </a:spcBef>
              <a:spcAft>
                <a:spcPts val="720"/>
              </a:spcAft>
              <a:buNone/>
              <a:defRPr sz="336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16804" y="3891915"/>
            <a:ext cx="5661965" cy="3159126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0197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132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599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574" y="1666241"/>
            <a:ext cx="4462146" cy="1645920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2" y="1178558"/>
            <a:ext cx="6563359" cy="5872482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574" y="3637278"/>
            <a:ext cx="4462146" cy="2926085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75403" y="3495040"/>
            <a:ext cx="42173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6294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79" y="2260598"/>
            <a:ext cx="7490179" cy="1645920"/>
          </a:xfrm>
        </p:spPr>
        <p:txBody>
          <a:bodyPr anchor="b">
            <a:normAutofit/>
          </a:bodyPr>
          <a:lstStyle>
            <a:lvl1pPr algn="ctr">
              <a:defRPr sz="336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3798" y="1249680"/>
            <a:ext cx="3676016" cy="573024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79" y="3906518"/>
            <a:ext cx="7490179" cy="2194560"/>
          </a:xfrm>
        </p:spPr>
        <p:txBody>
          <a:bodyPr anchor="t"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878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8883" y="0"/>
            <a:ext cx="14675954" cy="8227457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3" y="1178559"/>
            <a:ext cx="11521435" cy="15646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3068319"/>
            <a:ext cx="11521435" cy="3982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13001" y="7162800"/>
            <a:ext cx="1920240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4481" y="7162800"/>
            <a:ext cx="8767080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24682" y="7162800"/>
            <a:ext cx="651236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ctr" defTabSz="548640" rtl="0" eaLnBrk="1" latinLnBrk="0" hangingPunct="1">
        <a:spcBef>
          <a:spcPct val="0"/>
        </a:spcBef>
        <a:buNone/>
        <a:defRPr sz="528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8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44018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1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85166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9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40030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94B87-6610-1006-8271-63F6EE5373EB}"/>
              </a:ext>
            </a:extLst>
          </p:cNvPr>
          <p:cNvSpPr/>
          <p:nvPr/>
        </p:nvSpPr>
        <p:spPr>
          <a:xfrm>
            <a:off x="12875895" y="7792403"/>
            <a:ext cx="1643062" cy="322897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0E1AB0-2917-6375-E385-ABD173AD804E}"/>
              </a:ext>
            </a:extLst>
          </p:cNvPr>
          <p:cNvSpPr txBox="1"/>
          <p:nvPr/>
        </p:nvSpPr>
        <p:spPr>
          <a:xfrm>
            <a:off x="3632271" y="928986"/>
            <a:ext cx="73152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latin typeface="Aptos Black" panose="020B0004020202020204" pitchFamily="34" charset="0"/>
              </a:rPr>
              <a:t>UNIVERSIDAD TECNOLÓGICA DE PANAMÁ</a:t>
            </a:r>
          </a:p>
          <a:p>
            <a:pPr algn="ctr"/>
            <a:r>
              <a:rPr lang="es-MX" sz="2000" dirty="0">
                <a:latin typeface="Aptos Black" panose="020B0004020202020204" pitchFamily="34" charset="0"/>
              </a:rPr>
              <a:t>FACULTAD DE CIENCIAS Y TECNOLOGÍA</a:t>
            </a:r>
          </a:p>
          <a:p>
            <a:pPr algn="ctr"/>
            <a:endParaRPr lang="es-MX" sz="2000" dirty="0">
              <a:latin typeface="Aptos Black" panose="020B0004020202020204" pitchFamily="34" charset="0"/>
            </a:endParaRPr>
          </a:p>
          <a:p>
            <a:pPr algn="ctr"/>
            <a:r>
              <a:rPr lang="es-MX" sz="2000" dirty="0">
                <a:latin typeface="Aptos Black" panose="020B0004020202020204" pitchFamily="34" charset="0"/>
              </a:rPr>
              <a:t>PERÍODO SEMESTRE II-2024</a:t>
            </a:r>
          </a:p>
          <a:p>
            <a:pPr algn="ctr"/>
            <a:r>
              <a:rPr lang="es-MX" sz="2000" dirty="0">
                <a:latin typeface="Aptos Black" panose="020B0004020202020204" pitchFamily="34" charset="0"/>
              </a:rPr>
              <a:t>PROF. JUAN CASTILLO</a:t>
            </a:r>
          </a:p>
          <a:p>
            <a:pPr algn="ctr"/>
            <a:endParaRPr lang="es-MX" sz="2000" dirty="0">
              <a:latin typeface="Aptos Black" panose="020B0004020202020204" pitchFamily="34" charset="0"/>
            </a:endParaRPr>
          </a:p>
          <a:p>
            <a:pPr algn="ctr"/>
            <a:r>
              <a:rPr lang="es-MX" sz="2000" dirty="0">
                <a:latin typeface="Aptos Black" panose="020B0004020202020204" pitchFamily="34" charset="0"/>
              </a:rPr>
              <a:t>ASIGNATURA: Estadística aplicada a la TIC</a:t>
            </a:r>
          </a:p>
          <a:p>
            <a:pPr algn="ctr"/>
            <a:r>
              <a:rPr lang="es-MX" sz="2000" dirty="0">
                <a:latin typeface="Aptos Black" panose="020B0004020202020204" pitchFamily="34" charset="0"/>
              </a:rPr>
              <a:t>Tema:</a:t>
            </a:r>
          </a:p>
          <a:p>
            <a:pPr algn="ctr"/>
            <a:r>
              <a:rPr lang="es-MX" sz="2000" dirty="0">
                <a:latin typeface="Aptos Black" panose="020B0004020202020204" pitchFamily="34" charset="0"/>
              </a:rPr>
              <a:t>Profesores vs Empresas </a:t>
            </a:r>
          </a:p>
          <a:p>
            <a:pPr algn="ctr"/>
            <a:endParaRPr lang="es-MX" sz="2000" dirty="0">
              <a:latin typeface="Aptos Black" panose="020B0004020202020204" pitchFamily="34" charset="0"/>
            </a:endParaRPr>
          </a:p>
          <a:p>
            <a:pPr algn="ctr"/>
            <a:r>
              <a:rPr lang="es-MX" sz="2000" dirty="0">
                <a:latin typeface="Aptos Black" panose="020B0004020202020204" pitchFamily="34" charset="0"/>
              </a:rPr>
              <a:t>Afiliación</a:t>
            </a:r>
          </a:p>
          <a:p>
            <a:pPr algn="ctr"/>
            <a:r>
              <a:rPr lang="es-MX" sz="2000" dirty="0">
                <a:latin typeface="Aptos Black" panose="020B0004020202020204" pitchFamily="34" charset="0"/>
              </a:rPr>
              <a:t>Universidad Tecnológica de Panamá</a:t>
            </a:r>
          </a:p>
          <a:p>
            <a:pPr algn="ctr"/>
            <a:endParaRPr lang="es-MX" sz="2000" dirty="0">
              <a:latin typeface="Aptos Black" panose="020B0004020202020204" pitchFamily="34" charset="0"/>
            </a:endParaRPr>
          </a:p>
          <a:p>
            <a:pPr algn="ctr"/>
            <a:r>
              <a:rPr lang="es-MX" sz="2000" dirty="0">
                <a:latin typeface="Aptos Black" panose="020B0004020202020204" pitchFamily="34" charset="0"/>
              </a:rPr>
              <a:t>Autores</a:t>
            </a:r>
          </a:p>
          <a:p>
            <a:pPr algn="ctr"/>
            <a:r>
              <a:rPr lang="es-MX" sz="2000" dirty="0">
                <a:latin typeface="Aptos Black" panose="020B0004020202020204" pitchFamily="34" charset="0"/>
              </a:rPr>
              <a:t>Héctor Rodríguez 8-1027-1393</a:t>
            </a:r>
          </a:p>
          <a:p>
            <a:pPr algn="ctr"/>
            <a:r>
              <a:rPr lang="es-MX" sz="2000" dirty="0">
                <a:latin typeface="Aptos Black" panose="020B0004020202020204" pitchFamily="34" charset="0"/>
              </a:rPr>
              <a:t>Daniel Garay 3-757-2195</a:t>
            </a:r>
          </a:p>
          <a:p>
            <a:pPr algn="ctr"/>
            <a:r>
              <a:rPr lang="es-MX" sz="2000" dirty="0">
                <a:latin typeface="Aptos Black" panose="020B0004020202020204" pitchFamily="34" charset="0"/>
              </a:rPr>
              <a:t>Jean Teo 8-1011-849</a:t>
            </a:r>
          </a:p>
          <a:p>
            <a:pPr algn="ctr"/>
            <a:r>
              <a:rPr lang="es-MX" sz="2000" dirty="0">
                <a:latin typeface="Aptos Black" panose="020B0004020202020204" pitchFamily="34" charset="0"/>
              </a:rPr>
              <a:t>Jesús Trens 3-756-2333</a:t>
            </a:r>
          </a:p>
          <a:p>
            <a:pPr algn="ctr"/>
            <a:endParaRPr lang="es-MX" sz="2000" dirty="0">
              <a:latin typeface="Aptos Black" panose="020B0004020202020204" pitchFamily="34" charset="0"/>
            </a:endParaRPr>
          </a:p>
          <a:p>
            <a:pPr algn="ctr"/>
            <a:r>
              <a:rPr lang="es-MX" sz="2000" dirty="0">
                <a:latin typeface="Aptos Black" panose="020B0004020202020204" pitchFamily="34" charset="0"/>
              </a:rPr>
              <a:t>Fecha</a:t>
            </a:r>
          </a:p>
          <a:p>
            <a:pPr algn="ctr"/>
            <a:r>
              <a:rPr lang="es-MX" sz="2000" dirty="0">
                <a:latin typeface="Aptos Black" panose="020B0004020202020204" pitchFamily="34" charset="0"/>
              </a:rPr>
              <a:t>10 de Diciembre de 2024</a:t>
            </a:r>
          </a:p>
          <a:p>
            <a:pPr algn="ctr"/>
            <a:endParaRPr lang="es-MX" sz="2000" dirty="0">
              <a:latin typeface="Aptos Black" panose="020B0004020202020204" pitchFamily="34" charset="0"/>
            </a:endParaRPr>
          </a:p>
        </p:txBody>
      </p:sp>
      <p:pic>
        <p:nvPicPr>
          <p:cNvPr id="9" name="Imagen 8" descr="Logos para Medios Digitales | Universidad Tecnológica de Panamá">
            <a:extLst>
              <a:ext uri="{FF2B5EF4-FFF2-40B4-BE49-F238E27FC236}">
                <a16:creationId xmlns:a16="http://schemas.microsoft.com/office/drawing/2014/main" id="{90B9BD26-6F58-490E-5AE1-85DE7F1100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62" y="761959"/>
            <a:ext cx="2374418" cy="2374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Logos para Medios Digitales | Universidad Tecnológica de Panamá">
            <a:extLst>
              <a:ext uri="{FF2B5EF4-FFF2-40B4-BE49-F238E27FC236}">
                <a16:creationId xmlns:a16="http://schemas.microsoft.com/office/drawing/2014/main" id="{AC259401-B552-9A02-13D0-DDFE7E1B27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345" y="846743"/>
            <a:ext cx="2246081" cy="2246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8969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33B8B02-3746-A345-ECA8-F802CF7BE471}"/>
              </a:ext>
            </a:extLst>
          </p:cNvPr>
          <p:cNvSpPr/>
          <p:nvPr/>
        </p:nvSpPr>
        <p:spPr>
          <a:xfrm>
            <a:off x="12875895" y="7792403"/>
            <a:ext cx="1643062" cy="322897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>
              <a:solidFill>
                <a:schemeClr val="tx1"/>
              </a:solidFill>
            </a:endParaRPr>
          </a:p>
        </p:txBody>
      </p:sp>
      <p:graphicFrame>
        <p:nvGraphicFramePr>
          <p:cNvPr id="7" name="CuadroTexto 4">
            <a:extLst>
              <a:ext uri="{FF2B5EF4-FFF2-40B4-BE49-F238E27FC236}">
                <a16:creationId xmlns:a16="http://schemas.microsoft.com/office/drawing/2014/main" id="{2275B138-66E0-7C14-F70E-255C5F7407B1}"/>
              </a:ext>
            </a:extLst>
          </p:cNvPr>
          <p:cNvGraphicFramePr/>
          <p:nvPr/>
        </p:nvGraphicFramePr>
        <p:xfrm>
          <a:off x="1508128" y="1206312"/>
          <a:ext cx="11614143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829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BEEF0AB-DC31-2C28-EC5B-677C79701F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4066723"/>
              </p:ext>
            </p:extLst>
          </p:nvPr>
        </p:nvGraphicFramePr>
        <p:xfrm>
          <a:off x="2438400" y="863600"/>
          <a:ext cx="9753600" cy="650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959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36B62D8D-D8C3-1CED-E742-D544D444D7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8036530"/>
              </p:ext>
            </p:extLst>
          </p:nvPr>
        </p:nvGraphicFramePr>
        <p:xfrm>
          <a:off x="2438400" y="863600"/>
          <a:ext cx="9753600" cy="650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15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6DE87FE3-2146-0892-4FB0-37AA79FBF2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1084650"/>
              </p:ext>
            </p:extLst>
          </p:nvPr>
        </p:nvGraphicFramePr>
        <p:xfrm>
          <a:off x="2438400" y="863600"/>
          <a:ext cx="9753600" cy="650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623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5F79CF-E483-4FFE-B788-4319BD850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208" y="1026420"/>
            <a:ext cx="5586914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3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Palabras clave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1. Experiencia de trabajo en equipo: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S" altLang="es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Comunicación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S" altLang="es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Responsabilidad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S" altLang="es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Colaboración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S" altLang="es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Resolución de conflictos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S" altLang="es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Organización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2. Aprendizaje personal durante el proyecto: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S" altLang="es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Autodisciplina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S" altLang="es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Liderazgo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S" altLang="es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Gestión del tiempo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S" altLang="es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Adaptabilidad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S" altLang="es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Aprendizaje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3. Aprendizaje del proyecto mismo: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S" altLang="es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Análisis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S" altLang="es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Patrones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S" altLang="es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Herramientas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S" altLang="es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Conexiones prácticas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S" altLang="es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Perspectiva técnica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S" altLang="es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A1A1B69-0242-597D-7667-B319175ACEAD}"/>
              </a:ext>
            </a:extLst>
          </p:cNvPr>
          <p:cNvSpPr/>
          <p:nvPr/>
        </p:nvSpPr>
        <p:spPr>
          <a:xfrm>
            <a:off x="12875895" y="7792403"/>
            <a:ext cx="1643062" cy="322897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pic>
        <p:nvPicPr>
          <p:cNvPr id="1027" name="Picture 3" descr="Cómo hacer estadística básica con Excel | Escuela de Datos">
            <a:extLst>
              <a:ext uri="{FF2B5EF4-FFF2-40B4-BE49-F238E27FC236}">
                <a16:creationId xmlns:a16="http://schemas.microsoft.com/office/drawing/2014/main" id="{AA9F0403-400D-81C0-0AC3-01E6F32AB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392" y="1026420"/>
            <a:ext cx="64008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0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36F6F02-898F-BC7C-EEC2-6A36D414A00F}"/>
              </a:ext>
            </a:extLst>
          </p:cNvPr>
          <p:cNvSpPr/>
          <p:nvPr/>
        </p:nvSpPr>
        <p:spPr>
          <a:xfrm>
            <a:off x="12875895" y="7792403"/>
            <a:ext cx="1643062" cy="322897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EF7194-92B1-B229-38E7-BFB41204E6F2}"/>
              </a:ext>
            </a:extLst>
          </p:cNvPr>
          <p:cNvSpPr txBox="1"/>
          <p:nvPr/>
        </p:nvSpPr>
        <p:spPr>
          <a:xfrm>
            <a:off x="921610" y="1103122"/>
            <a:ext cx="12787180" cy="366254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s-US" sz="3600" b="1" dirty="0"/>
              <a:t>Conclusión</a:t>
            </a:r>
            <a:br>
              <a:rPr lang="es-US" sz="3600" dirty="0"/>
            </a:br>
            <a:r>
              <a:rPr lang="es-US" sz="2800" dirty="0"/>
              <a:t>Este análisis resalta la importancia de las características técnicas de los procesadores AMD para equilibrar rendimiento y eficiencia energética. Se identificaron patrones clave en capacidades </a:t>
            </a:r>
            <a:r>
              <a:rPr lang="es-US" sz="2800" dirty="0" err="1"/>
              <a:t>Singlethread</a:t>
            </a:r>
            <a:r>
              <a:rPr lang="es-US" sz="2800" dirty="0"/>
              <a:t> y </a:t>
            </a:r>
            <a:r>
              <a:rPr lang="es-US" sz="2800" dirty="0" err="1"/>
              <a:t>Multithread</a:t>
            </a:r>
            <a:r>
              <a:rPr lang="es-US" sz="2800" dirty="0"/>
              <a:t>, así como en la relación entre Turbo </a:t>
            </a:r>
            <a:r>
              <a:rPr lang="es-US" sz="2800" dirty="0" err="1"/>
              <a:t>Speed</a:t>
            </a:r>
            <a:r>
              <a:rPr lang="es-US" sz="2800" dirty="0"/>
              <a:t> y </a:t>
            </a:r>
            <a:r>
              <a:rPr lang="es-US" sz="2800" dirty="0" err="1"/>
              <a:t>Typical</a:t>
            </a:r>
            <a:r>
              <a:rPr lang="es-US" sz="2800" dirty="0"/>
              <a:t> TDP.</a:t>
            </a:r>
          </a:p>
          <a:p>
            <a:pPr algn="ctr"/>
            <a:r>
              <a:rPr lang="es-US" sz="2800" dirty="0"/>
              <a:t>La investigación aporta herramientas para tomar decisiones informadas en un mercado tecnológico en constante evolución, subrayando la relevancia de combinar análisis técnico y estadístico en el desarrollo de soluciones eficientes.</a:t>
            </a:r>
          </a:p>
        </p:txBody>
      </p:sp>
      <p:pic>
        <p:nvPicPr>
          <p:cNvPr id="2050" name="Picture 2" descr="AMD revela la próxima generación de procesadores de escritorio">
            <a:extLst>
              <a:ext uri="{FF2B5EF4-FFF2-40B4-BE49-F238E27FC236}">
                <a16:creationId xmlns:a16="http://schemas.microsoft.com/office/drawing/2014/main" id="{1BD1BFD3-A42C-8B53-DBD3-85B0C10BE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9" b="35584"/>
          <a:stretch/>
        </p:blipFill>
        <p:spPr bwMode="auto">
          <a:xfrm>
            <a:off x="3466407" y="5112927"/>
            <a:ext cx="7697585" cy="183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82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55616F0-0BEE-49D7-A7EB-1A3F6DE7A471}">
  <we:reference id="wa200005566" version="3.0.0.2" store="es-E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140</TotalTime>
  <Words>231</Words>
  <Application>Microsoft Office PowerPoint</Application>
  <PresentationFormat>Personalizado</PresentationFormat>
  <Paragraphs>53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 Black</vt:lpstr>
      <vt:lpstr>Garamond</vt:lpstr>
      <vt:lpstr>Arial</vt:lpstr>
      <vt:lpstr>Orgánico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JESUS TRENS</cp:lastModifiedBy>
  <cp:revision>9</cp:revision>
  <dcterms:created xsi:type="dcterms:W3CDTF">2024-12-10T05:30:41Z</dcterms:created>
  <dcterms:modified xsi:type="dcterms:W3CDTF">2024-12-11T04:23:56Z</dcterms:modified>
</cp:coreProperties>
</file>