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7" r:id="rId5"/>
    <p:sldId id="263" r:id="rId6"/>
    <p:sldId id="262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64" d="100"/>
          <a:sy n="164" d="100"/>
        </p:scale>
        <p:origin x="-112" y="-576"/>
      </p:cViewPr>
      <p:guideLst>
        <p:guide orient="horz" pos="2936"/>
        <p:guide orient="horz" pos="2209"/>
        <p:guide orient="horz" pos="2896"/>
        <p:guide orient="horz" pos="2901"/>
        <p:guide pos="2826"/>
        <p:guide pos="12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://www.photoawards.com/en/Pages/Gallery/zoomwin.php?eid=8-57958-13&amp;uid&amp;code=Fashion" TargetMode="External"/><Relationship Id="rId6" Type="http://schemas.openxmlformats.org/officeDocument/2006/relationships/hyperlink" Target="http://www.magcloud.com/browse/issue/636631" TargetMode="External"/><Relationship Id="rId7" Type="http://schemas.openxmlformats.org/officeDocument/2006/relationships/hyperlink" Target="http://www.vogue.it/en/photovogue/Profilo/65f53aa3-2090-47bc-8fe1-4a91e6ad9544/Us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429000" y="3899132"/>
            <a:ext cx="228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kumimoji="1" lang="ja-JP" altLang="en-US" sz="800" dirty="0">
                <a:solidFill>
                  <a:prstClr val="black"/>
                </a:solidFill>
              </a:rPr>
              <a:t>構成書</a:t>
            </a:r>
            <a:endParaRPr kumimoji="1" lang="en-US" altLang="ja-JP" sz="800" dirty="0">
              <a:solidFill>
                <a:prstClr val="black"/>
              </a:solidFill>
            </a:endParaRPr>
          </a:p>
          <a:p>
            <a:pPr lvl="0" algn="ctr"/>
            <a:endParaRPr kumimoji="1" lang="en-US" altLang="ja-JP" sz="800" dirty="0">
              <a:solidFill>
                <a:prstClr val="black"/>
              </a:solidFill>
            </a:endParaRPr>
          </a:p>
          <a:p>
            <a:pPr lvl="0" algn="ctr"/>
            <a:r>
              <a:rPr kumimoji="1" lang="ja-JP" altLang="en-US" sz="800" dirty="0">
                <a:solidFill>
                  <a:prstClr val="black"/>
                </a:solidFill>
              </a:rPr>
              <a:t>修正版</a:t>
            </a:r>
            <a:endParaRPr kumimoji="1" lang="en-US" altLang="ja-JP" sz="800" dirty="0">
              <a:solidFill>
                <a:prstClr val="black"/>
              </a:solidFill>
            </a:endParaRPr>
          </a:p>
          <a:p>
            <a:pPr lvl="0" algn="ctr"/>
            <a:endParaRPr kumimoji="1" lang="en-US" altLang="ja-JP" sz="8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ja-JP" sz="800" dirty="0">
                <a:solidFill>
                  <a:prstClr val="black"/>
                </a:solidFill>
              </a:rPr>
              <a:t>2013/</a:t>
            </a:r>
            <a:r>
              <a:rPr kumimoji="1" lang="en-US" altLang="ja-JP" sz="800" dirty="0" smtClean="0">
                <a:solidFill>
                  <a:prstClr val="black"/>
                </a:solidFill>
              </a:rPr>
              <a:t>12</a:t>
            </a:r>
            <a:r>
              <a:rPr kumimoji="1" lang="en-US" altLang="ja-JP" sz="800" dirty="0" smtClean="0">
                <a:solidFill>
                  <a:prstClr val="black"/>
                </a:solidFill>
              </a:rPr>
              <a:t>/</a:t>
            </a:r>
            <a:r>
              <a:rPr kumimoji="1" lang="en-US" altLang="ja-JP" sz="800" dirty="0" smtClean="0">
                <a:solidFill>
                  <a:prstClr val="black"/>
                </a:solidFill>
              </a:rPr>
              <a:t>23</a:t>
            </a:r>
            <a:endParaRPr kumimoji="1" lang="ja-JP" altLang="en-US" sz="800" dirty="0">
              <a:solidFill>
                <a:prstClr val="black"/>
              </a:solidFill>
            </a:endParaRPr>
          </a:p>
        </p:txBody>
      </p:sp>
      <p:pic>
        <p:nvPicPr>
          <p:cNvPr id="6" name="図 5" descr="ロゴ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33" y="3108461"/>
            <a:ext cx="2493642" cy="3757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602092" y="3237323"/>
            <a:ext cx="251427" cy="50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999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IMG_80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8" y="965361"/>
            <a:ext cx="7393803" cy="492727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378394" y="4081663"/>
            <a:ext cx="3570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what’s new    profile    gallery    wardrobe    contact   </a:t>
            </a:r>
            <a:endParaRPr kumimoji="1" lang="ja-JP" altLang="en-US" sz="800" dirty="0">
              <a:latin typeface="Courier New"/>
              <a:ea typeface="PMingLiU-ExtB"/>
              <a:cs typeface="Courier New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87728" y="5978866"/>
            <a:ext cx="26562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Courier New"/>
                <a:cs typeface="Courier New"/>
              </a:rPr>
              <a:t>©All rights reserved by </a:t>
            </a:r>
            <a:r>
              <a:rPr kumimoji="1" lang="en-US" altLang="ja-JP" sz="600" dirty="0" err="1" smtClean="0">
                <a:latin typeface="Courier New"/>
                <a:cs typeface="Courier New"/>
              </a:rPr>
              <a:t>Ayaka</a:t>
            </a:r>
            <a:r>
              <a:rPr kumimoji="1" lang="en-US" altLang="ja-JP" sz="600" dirty="0" smtClean="0">
                <a:latin typeface="Courier New"/>
                <a:cs typeface="Courier New"/>
              </a:rPr>
              <a:t> Sato.</a:t>
            </a:r>
            <a:endParaRPr kumimoji="1" lang="ja-JP" altLang="en-US" sz="600" dirty="0">
              <a:latin typeface="Courier New"/>
              <a:cs typeface="Courier New"/>
            </a:endParaRPr>
          </a:p>
        </p:txBody>
      </p:sp>
      <p:pic>
        <p:nvPicPr>
          <p:cNvPr id="9" name="図 8" descr="ロゴ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428682"/>
            <a:ext cx="1831513" cy="27594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113181" y="557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1" name="図 10" descr="ロゴ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18" y="3506788"/>
            <a:ext cx="1831513" cy="27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4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IMG_80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929643"/>
            <a:ext cx="7477760" cy="498322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833120" y="5511770"/>
            <a:ext cx="7477760" cy="215444"/>
          </a:xfrm>
          <a:prstGeom prst="rect">
            <a:avLst/>
          </a:prstGeom>
          <a:solidFill>
            <a:srgbClr val="FFFFFF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20046" y="2625515"/>
            <a:ext cx="1449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2014.1.15 official site open</a:t>
            </a:r>
            <a:endParaRPr kumimoji="1" lang="ja-JP" altLang="en-US" sz="900" dirty="0"/>
          </a:p>
        </p:txBody>
      </p:sp>
      <p:pic>
        <p:nvPicPr>
          <p:cNvPr id="11" name="図 10" descr="IMG_81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94" y="2239501"/>
            <a:ext cx="193816" cy="234214"/>
          </a:xfrm>
          <a:prstGeom prst="rect">
            <a:avLst/>
          </a:prstGeom>
        </p:spPr>
      </p:pic>
      <p:pic>
        <p:nvPicPr>
          <p:cNvPr id="12" name="図 11" descr="IMG_81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17" y="2239501"/>
            <a:ext cx="193816" cy="23421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542228" y="2233306"/>
            <a:ext cx="800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what’s new</a:t>
            </a:r>
            <a:endParaRPr kumimoji="1" lang="ja-JP" altLang="en-US" sz="800" dirty="0">
              <a:latin typeface="Courier New"/>
              <a:ea typeface="PMingLiU-ExtB"/>
              <a:cs typeface="Courier New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53714" y="2625515"/>
            <a:ext cx="49735" cy="18520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757730" y="2704283"/>
            <a:ext cx="45719" cy="152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87728" y="5978866"/>
            <a:ext cx="26562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Courier New"/>
                <a:cs typeface="Courier New"/>
              </a:rPr>
              <a:t>©All rights reserved by </a:t>
            </a:r>
            <a:r>
              <a:rPr kumimoji="1" lang="en-US" altLang="ja-JP" sz="600" dirty="0" err="1" smtClean="0">
                <a:latin typeface="Courier New"/>
                <a:cs typeface="Courier New"/>
              </a:rPr>
              <a:t>Ayaka</a:t>
            </a:r>
            <a:r>
              <a:rPr kumimoji="1" lang="en-US" altLang="ja-JP" sz="600" dirty="0" smtClean="0">
                <a:latin typeface="Courier New"/>
                <a:cs typeface="Courier New"/>
              </a:rPr>
              <a:t> Sato.</a:t>
            </a:r>
            <a:endParaRPr kumimoji="1" lang="ja-JP" altLang="en-US" sz="600" dirty="0">
              <a:latin typeface="Courier New"/>
              <a:cs typeface="Courier New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64632" y="5511770"/>
            <a:ext cx="3942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top   </a:t>
            </a:r>
            <a:r>
              <a:rPr kumimoji="1" lang="en-US" altLang="ja-JP" sz="800" dirty="0" smtClean="0">
                <a:solidFill>
                  <a:srgbClr val="FF0000"/>
                </a:solidFill>
                <a:latin typeface="Courier New"/>
                <a:ea typeface="PMingLiU-ExtB"/>
                <a:cs typeface="Courier New"/>
              </a:rPr>
              <a:t>what’s new    </a:t>
            </a:r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profile    gallery    </a:t>
            </a:r>
            <a:r>
              <a:rPr kumimoji="1" lang="en-US" altLang="ja-JP" sz="800" dirty="0">
                <a:latin typeface="Courier New"/>
                <a:ea typeface="PMingLiU-ExtB"/>
                <a:cs typeface="Courier New"/>
              </a:rPr>
              <a:t>wardrobe    </a:t>
            </a:r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contact   </a:t>
            </a:r>
            <a:endParaRPr kumimoji="1" lang="ja-JP" altLang="en-US" sz="800" dirty="0">
              <a:latin typeface="Courier New"/>
              <a:ea typeface="PMingLiU-ExtB"/>
              <a:cs typeface="Courier New"/>
            </a:endParaRPr>
          </a:p>
        </p:txBody>
      </p:sp>
      <p:pic>
        <p:nvPicPr>
          <p:cNvPr id="3" name="図 2" descr="ロゴ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428682"/>
            <a:ext cx="1831513" cy="27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5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IMG_80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9" y="937620"/>
            <a:ext cx="7477760" cy="4983226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833120" y="5511770"/>
            <a:ext cx="7477760" cy="215444"/>
          </a:xfrm>
          <a:prstGeom prst="rect">
            <a:avLst/>
          </a:prstGeom>
          <a:solidFill>
            <a:srgbClr val="FFFFFF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51" y="1365206"/>
            <a:ext cx="520800" cy="52080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975848" y="1378323"/>
            <a:ext cx="176202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>
                <a:latin typeface="Courier New"/>
                <a:ea typeface="小塚明朝 Pro EL"/>
                <a:cs typeface="Courier New"/>
              </a:rPr>
              <a:t>ayaka.s</a:t>
            </a:r>
            <a:r>
              <a:rPr kumimoji="1" lang="en-US" altLang="ja-JP" sz="1050" dirty="0">
                <a:latin typeface="Courier New"/>
                <a:ea typeface="小塚明朝 Pro EL"/>
                <a:cs typeface="Courier New"/>
              </a:rPr>
              <a:t/>
            </a:r>
            <a:br>
              <a:rPr kumimoji="1" lang="en-US" altLang="ja-JP" sz="1050" dirty="0">
                <a:latin typeface="Courier New"/>
                <a:ea typeface="小塚明朝 Pro EL"/>
                <a:cs typeface="Courier New"/>
              </a:rPr>
            </a:br>
            <a:endParaRPr kumimoji="1" lang="en-US" altLang="ja-JP" sz="600" dirty="0" smtClean="0">
              <a:latin typeface="Courier New"/>
              <a:ea typeface="小塚明朝 Pro EL"/>
              <a:cs typeface="Courier New"/>
            </a:endParaRPr>
          </a:p>
          <a:p>
            <a:r>
              <a:rPr kumimoji="1" lang="en-US" altLang="ja-JP" sz="600" dirty="0" smtClean="0">
                <a:latin typeface="Courier New"/>
                <a:ea typeface="小塚明朝 Pro EL"/>
                <a:cs typeface="Courier New"/>
              </a:rPr>
              <a:t>Freelance </a:t>
            </a:r>
            <a:r>
              <a:rPr kumimoji="1" lang="en-US" altLang="ja-JP" sz="600" dirty="0">
                <a:latin typeface="Courier New"/>
                <a:ea typeface="小塚明朝 Pro EL"/>
                <a:cs typeface="Courier New"/>
              </a:rPr>
              <a:t>fashion designer/stylist</a:t>
            </a:r>
            <a:r>
              <a:rPr kumimoji="1" lang="en-US" altLang="ja-JP" sz="1050" dirty="0">
                <a:latin typeface="Courier New"/>
                <a:ea typeface="小塚明朝 Pro EL"/>
                <a:cs typeface="Courier New"/>
              </a:rPr>
              <a:t/>
            </a:r>
            <a:br>
              <a:rPr kumimoji="1" lang="en-US" altLang="ja-JP" sz="1050" dirty="0">
                <a:latin typeface="Courier New"/>
                <a:ea typeface="小塚明朝 Pro EL"/>
                <a:cs typeface="Courier New"/>
              </a:rPr>
            </a:br>
            <a:endParaRPr kumimoji="1" lang="ja-JP" altLang="en-US" sz="600" dirty="0">
              <a:latin typeface="Courier New"/>
              <a:ea typeface="小塚明朝 Pro EL"/>
              <a:cs typeface="Courier New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98808" y="1961699"/>
            <a:ext cx="5074694" cy="332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/>
              <a:t>彩佳</a:t>
            </a:r>
            <a:r>
              <a:rPr lang="ja-JP" altLang="en-US" sz="600" dirty="0"/>
              <a:t/>
            </a:r>
            <a:br>
              <a:rPr lang="ja-JP" altLang="en-US" sz="600" dirty="0"/>
            </a:br>
            <a:r>
              <a:rPr lang="ja-JP" altLang="en-US" sz="600" dirty="0"/>
              <a:t>衣装デザイナー</a:t>
            </a:r>
            <a:r>
              <a:rPr lang="en-US" altLang="ja-JP" sz="600" dirty="0"/>
              <a:t>/</a:t>
            </a:r>
            <a:r>
              <a:rPr lang="ja-JP" altLang="en-US" sz="600" dirty="0"/>
              <a:t>スタイリスト</a:t>
            </a:r>
            <a:br>
              <a:rPr lang="ja-JP" altLang="en-US" sz="600" dirty="0"/>
            </a:br>
            <a:r>
              <a:rPr lang="ja-JP" altLang="en-US" sz="600" dirty="0"/>
              <a:t>岩手県生まれ</a:t>
            </a:r>
            <a:br>
              <a:rPr lang="ja-JP" altLang="en-US" sz="600" dirty="0"/>
            </a:br>
            <a:r>
              <a:rPr lang="ja-JP" altLang="en-US" sz="600" dirty="0"/>
              <a:t/>
            </a:r>
            <a:br>
              <a:rPr lang="ja-JP" altLang="en-US" sz="600" dirty="0"/>
            </a:br>
            <a:r>
              <a:rPr lang="ja-JP" altLang="en-US" sz="600" dirty="0"/>
              <a:t>ファッション業界に勤める傍ら</a:t>
            </a:r>
            <a:r>
              <a:rPr lang="ja-JP" altLang="en-US" sz="600" dirty="0" smtClean="0"/>
              <a:t>、様々</a:t>
            </a:r>
            <a:r>
              <a:rPr lang="ja-JP" altLang="en-US" sz="600" dirty="0"/>
              <a:t>なフォトグラファーとコラボレーション</a:t>
            </a:r>
            <a:r>
              <a:rPr lang="ja-JP" altLang="en-US" sz="600" dirty="0" smtClean="0"/>
              <a:t>し、</a:t>
            </a:r>
            <a:endParaRPr lang="en-US" altLang="ja-JP" sz="600" dirty="0" smtClean="0"/>
          </a:p>
          <a:p>
            <a:r>
              <a:rPr lang="ja-JP" altLang="en-US" sz="600" dirty="0" smtClean="0"/>
              <a:t>個人</a:t>
            </a:r>
            <a:r>
              <a:rPr lang="ja-JP" altLang="en-US" sz="600" dirty="0"/>
              <a:t>での活動を開始</a:t>
            </a:r>
            <a:r>
              <a:rPr lang="ja-JP" altLang="en-US" sz="600" dirty="0" smtClean="0"/>
              <a:t>。現在</a:t>
            </a:r>
            <a:r>
              <a:rPr lang="ja-JP" altLang="en-US" sz="600" dirty="0"/>
              <a:t>はフリーランスで衣装制作・レンタル・</a:t>
            </a:r>
            <a:r>
              <a:rPr lang="ja-JP" altLang="en-US" sz="600" dirty="0" smtClean="0"/>
              <a:t>スタイリングなどを行う。</a:t>
            </a:r>
            <a:r>
              <a:rPr lang="ja-JP" altLang="en-US" sz="600" dirty="0"/>
              <a:t/>
            </a:r>
            <a:br>
              <a:rPr lang="ja-JP" altLang="en-US" sz="600" dirty="0"/>
            </a:br>
            <a:r>
              <a:rPr lang="ja-JP" altLang="en-US" sz="600" dirty="0"/>
              <a:t/>
            </a:r>
            <a:br>
              <a:rPr lang="ja-JP" altLang="en-US" sz="600" dirty="0"/>
            </a:br>
            <a:endParaRPr lang="en-US" altLang="ja-JP" sz="600" dirty="0" smtClean="0"/>
          </a:p>
          <a:p>
            <a:endParaRPr lang="en-US" altLang="ja-JP" sz="600" dirty="0"/>
          </a:p>
          <a:p>
            <a:r>
              <a:rPr lang="en-US" altLang="ja-JP" sz="600" dirty="0" smtClean="0"/>
              <a:t>■</a:t>
            </a:r>
            <a:r>
              <a:rPr lang="ja-JP" altLang="en-US" sz="600" dirty="0" smtClean="0"/>
              <a:t>作品</a:t>
            </a:r>
            <a:r>
              <a:rPr lang="ja-JP" altLang="en-US" sz="600" dirty="0"/>
              <a:t>掲載履歴</a:t>
            </a:r>
            <a:br>
              <a:rPr lang="ja-JP" altLang="en-US" sz="600" dirty="0"/>
            </a:br>
            <a:r>
              <a:rPr lang="ja-JP" altLang="en-US" sz="600" dirty="0"/>
              <a:t/>
            </a:r>
            <a:br>
              <a:rPr lang="ja-JP" altLang="en-US" sz="600" dirty="0"/>
            </a:br>
            <a:r>
              <a:rPr lang="en-US" altLang="ja-JP" sz="600" dirty="0" smtClean="0"/>
              <a:t>【Competition】</a:t>
            </a:r>
            <a:r>
              <a:rPr lang="en-US" altLang="ja-JP" sz="600" dirty="0"/>
              <a:t/>
            </a:r>
            <a:br>
              <a:rPr lang="en-US" altLang="ja-JP" sz="600" dirty="0"/>
            </a:br>
            <a:r>
              <a:rPr lang="ja-JP" altLang="en-US" sz="600" dirty="0" smtClean="0"/>
              <a:t>・</a:t>
            </a:r>
            <a:r>
              <a:rPr lang="en-US" altLang="ja-JP" sz="600" dirty="0"/>
              <a:t>IPA International photography award 2013 [Fashion Pro]</a:t>
            </a:r>
            <a:br>
              <a:rPr lang="en-US" altLang="ja-JP" sz="600" dirty="0"/>
            </a:br>
            <a:r>
              <a:rPr lang="en-US" altLang="ja-JP" sz="600" dirty="0" err="1"/>
              <a:t>Photographer:Nobuyuki</a:t>
            </a:r>
            <a:r>
              <a:rPr lang="en-US" altLang="ja-JP" sz="600" dirty="0"/>
              <a:t> Nishihara</a:t>
            </a:r>
            <a:br>
              <a:rPr lang="en-US" altLang="ja-JP" sz="600" dirty="0"/>
            </a:br>
            <a:r>
              <a:rPr lang="ja-JP" altLang="en-US" sz="600" u="sng" dirty="0" smtClean="0">
                <a:solidFill>
                  <a:srgbClr val="0000FF"/>
                </a:solidFill>
              </a:rPr>
              <a:t>詳細</a:t>
            </a:r>
            <a:r>
              <a:rPr lang="ja-JP" altLang="en-US" sz="600" dirty="0"/>
              <a:t/>
            </a:r>
            <a:br>
              <a:rPr lang="ja-JP" altLang="en-US" sz="600" dirty="0"/>
            </a:br>
            <a:r>
              <a:rPr lang="ja-JP" altLang="en-US" sz="600" dirty="0"/>
              <a:t/>
            </a:r>
            <a:br>
              <a:rPr lang="ja-JP" altLang="en-US" sz="600" dirty="0"/>
            </a:br>
            <a:r>
              <a:rPr lang="en-US" altLang="ja-JP" sz="600" dirty="0" smtClean="0"/>
              <a:t>【</a:t>
            </a:r>
            <a:r>
              <a:rPr lang="en-US" altLang="ja-JP" sz="600" dirty="0" err="1" smtClean="0"/>
              <a:t>Magazine</a:t>
            </a:r>
            <a:r>
              <a:rPr lang="en-US" altLang="ja-JP" sz="600" dirty="0" err="1"/>
              <a:t>&amp;</a:t>
            </a:r>
            <a:r>
              <a:rPr lang="en-US" altLang="ja-JP" sz="600" dirty="0" err="1" smtClean="0"/>
              <a:t>Book</a:t>
            </a:r>
            <a:r>
              <a:rPr lang="en-US" altLang="ja-JP" sz="600" dirty="0" smtClean="0"/>
              <a:t>】 </a:t>
            </a:r>
            <a:r>
              <a:rPr lang="en-US" altLang="ja-JP" sz="600" dirty="0"/>
              <a:t/>
            </a:r>
            <a:br>
              <a:rPr lang="en-US" altLang="ja-JP" sz="600" dirty="0"/>
            </a:br>
            <a:r>
              <a:rPr lang="ja-JP" altLang="en-US" sz="600" dirty="0" smtClean="0"/>
              <a:t>・</a:t>
            </a:r>
            <a:r>
              <a:rPr lang="en-US" altLang="ja-JP" sz="600" dirty="0" smtClean="0"/>
              <a:t>Thrifty </a:t>
            </a:r>
            <a:r>
              <a:rPr lang="en-US" altLang="ja-JP" sz="600" dirty="0"/>
              <a:t>Hunter Magazine Fall Issue 2</a:t>
            </a:r>
            <a:br>
              <a:rPr lang="en-US" altLang="ja-JP" sz="600" dirty="0"/>
            </a:br>
            <a:r>
              <a:rPr lang="ja-JP" altLang="en-US" sz="600" u="sng" dirty="0" smtClean="0">
                <a:solidFill>
                  <a:srgbClr val="0000FF"/>
                </a:solidFill>
              </a:rPr>
              <a:t>詳細</a:t>
            </a:r>
            <a:endParaRPr lang="en-US" altLang="ja-JP" sz="600" u="sng" dirty="0" smtClean="0">
              <a:solidFill>
                <a:srgbClr val="0000FF"/>
              </a:solidFill>
            </a:endParaRPr>
          </a:p>
          <a:p>
            <a:r>
              <a:rPr lang="ja-JP" altLang="en-US" sz="600" dirty="0"/>
              <a:t/>
            </a:r>
            <a:br>
              <a:rPr lang="ja-JP" altLang="en-US" sz="600" dirty="0"/>
            </a:br>
            <a:r>
              <a:rPr lang="ja-JP" altLang="en-US" sz="600" dirty="0"/>
              <a:t>・プロフェッショナル・ヌードフォト </a:t>
            </a:r>
            <a:r>
              <a:rPr lang="en-US" altLang="ja-JP" sz="600" dirty="0"/>
              <a:t>[</a:t>
            </a:r>
            <a:r>
              <a:rPr lang="ja-JP" altLang="en-US" sz="600" dirty="0"/>
              <a:t>玄光社</a:t>
            </a:r>
            <a:r>
              <a:rPr lang="en-US" altLang="ja-JP" sz="600" dirty="0"/>
              <a:t>]</a:t>
            </a:r>
            <a:br>
              <a:rPr lang="en-US" altLang="ja-JP" sz="600" dirty="0"/>
            </a:br>
            <a:r>
              <a:rPr lang="en-US" altLang="ja-JP" sz="600" dirty="0"/>
              <a:t>Photographer : </a:t>
            </a:r>
            <a:r>
              <a:rPr lang="ja-JP" altLang="en-US" sz="600" dirty="0"/>
              <a:t>小林勇太</a:t>
            </a:r>
            <a:br>
              <a:rPr lang="ja-JP" altLang="en-US" sz="600" dirty="0"/>
            </a:br>
            <a:r>
              <a:rPr lang="ja-JP" altLang="en-US" sz="600" dirty="0"/>
              <a:t/>
            </a:r>
            <a:br>
              <a:rPr lang="ja-JP" altLang="en-US" sz="600" dirty="0"/>
            </a:br>
            <a:r>
              <a:rPr lang="en-US" altLang="ja-JP" sz="600" dirty="0" smtClean="0"/>
              <a:t>【Web</a:t>
            </a:r>
            <a:r>
              <a:rPr lang="en-US" altLang="en-US" sz="600" dirty="0" smtClean="0"/>
              <a:t>】</a:t>
            </a:r>
            <a:r>
              <a:rPr lang="en-US" altLang="ja-JP" sz="600" dirty="0"/>
              <a:t/>
            </a:r>
            <a:br>
              <a:rPr lang="en-US" altLang="ja-JP" sz="600" dirty="0"/>
            </a:br>
            <a:r>
              <a:rPr lang="ja-JP" altLang="en-US" sz="600" dirty="0" smtClean="0"/>
              <a:t>・</a:t>
            </a:r>
            <a:r>
              <a:rPr lang="en-US" altLang="ja-JP" sz="600" dirty="0"/>
              <a:t>Photo Vogue Italia</a:t>
            </a:r>
            <a:br>
              <a:rPr lang="en-US" altLang="ja-JP" sz="600" dirty="0"/>
            </a:br>
            <a:r>
              <a:rPr lang="en-US" altLang="ja-JP" sz="600" dirty="0"/>
              <a:t>Photographer : </a:t>
            </a:r>
            <a:r>
              <a:rPr lang="en-US" altLang="ja-JP" sz="600" dirty="0" err="1"/>
              <a:t>Shuji</a:t>
            </a:r>
            <a:r>
              <a:rPr lang="ja-JP" altLang="en-US" sz="600" dirty="0"/>
              <a:t>　</a:t>
            </a:r>
            <a:r>
              <a:rPr lang="en-US" altLang="ja-JP" sz="600" dirty="0"/>
              <a:t>Kobayashi</a:t>
            </a:r>
            <a:br>
              <a:rPr lang="en-US" altLang="ja-JP" sz="600" dirty="0"/>
            </a:br>
            <a:r>
              <a:rPr lang="ja-JP" altLang="en-US" sz="600" u="sng" dirty="0" smtClean="0">
                <a:solidFill>
                  <a:srgbClr val="0000FF"/>
                </a:solidFill>
              </a:rPr>
              <a:t>詳細</a:t>
            </a:r>
            <a:endParaRPr lang="en-US" altLang="ja-JP" sz="600" u="sng" dirty="0" smtClean="0">
              <a:solidFill>
                <a:srgbClr val="0000FF"/>
              </a:solidFill>
            </a:endParaRPr>
          </a:p>
          <a:p>
            <a:endParaRPr lang="en-US" altLang="ja-JP" sz="600" dirty="0"/>
          </a:p>
          <a:p>
            <a:r>
              <a:rPr lang="en-US" altLang="ja-JP" sz="600" dirty="0" smtClean="0"/>
              <a:t>【Theater】</a:t>
            </a:r>
            <a:r>
              <a:rPr lang="en-US" altLang="ja-JP" sz="600" dirty="0"/>
              <a:t/>
            </a:r>
            <a:br>
              <a:rPr lang="en-US" altLang="ja-JP" sz="600" dirty="0"/>
            </a:br>
            <a:r>
              <a:rPr lang="ja-JP" altLang="en-US" sz="600" dirty="0" smtClean="0"/>
              <a:t>・</a:t>
            </a:r>
            <a:r>
              <a:rPr lang="ja-JP" altLang="en-US" sz="600" dirty="0"/>
              <a:t>インスパイア　「箱娘」　「死ぬまで生きる！」衣装</a:t>
            </a:r>
            <a:r>
              <a:rPr lang="ja-JP" altLang="en-US" sz="600" dirty="0" smtClean="0"/>
              <a:t>助手</a:t>
            </a:r>
            <a:endParaRPr lang="en-US" altLang="ja-JP" sz="600" dirty="0" smtClean="0"/>
          </a:p>
          <a:p>
            <a:endParaRPr kumimoji="1" lang="en-US" altLang="ja-JP" sz="600" dirty="0"/>
          </a:p>
          <a:p>
            <a:r>
              <a:rPr kumimoji="1" lang="ja-JP" altLang="en-US" sz="600" dirty="0"/>
              <a:t>・</a:t>
            </a:r>
            <a:r>
              <a:rPr kumimoji="1" lang="en-US" altLang="ja-JP" sz="600" dirty="0"/>
              <a:t>TEAM</a:t>
            </a:r>
            <a:r>
              <a:rPr kumimoji="1" lang="ja-JP" altLang="en-US" sz="600" dirty="0"/>
              <a:t>　</a:t>
            </a:r>
            <a:r>
              <a:rPr kumimoji="1" lang="en-US" altLang="ja-JP" sz="600" dirty="0"/>
              <a:t>BUZZ</a:t>
            </a:r>
            <a:r>
              <a:rPr kumimoji="1" lang="ja-JP" altLang="en-US" sz="600" dirty="0"/>
              <a:t>　「合言葉はロッケンロー！！」衣装協力 </a:t>
            </a:r>
            <a:endParaRPr kumimoji="1" lang="en-US" altLang="ja-JP" sz="600" dirty="0" smtClean="0"/>
          </a:p>
          <a:p>
            <a:endParaRPr kumimoji="1" lang="en-US" altLang="ja-JP" sz="600" dirty="0"/>
          </a:p>
          <a:p>
            <a:r>
              <a:rPr kumimoji="1" lang="en-US" altLang="ja-JP" sz="600" dirty="0"/>
              <a:t>【Brand】 Rembrandt Van Rijn / SS14 Look book styling </a:t>
            </a:r>
            <a:endParaRPr kumimoji="1" lang="en-US" altLang="ja-JP" sz="600" dirty="0" smtClean="0"/>
          </a:p>
          <a:p>
            <a:r>
              <a:rPr kumimoji="1" lang="ja-JP" altLang="en-US" sz="600" u="sng" dirty="0" smtClean="0">
                <a:solidFill>
                  <a:srgbClr val="0000FF"/>
                </a:solidFill>
              </a:rPr>
              <a:t>詳細</a:t>
            </a:r>
            <a:r>
              <a:rPr kumimoji="1" lang="ja-JP" altLang="en-US" sz="600" dirty="0" smtClean="0"/>
              <a:t>　　</a:t>
            </a:r>
            <a:endParaRPr kumimoji="1" lang="ja-JP" altLang="en-US" sz="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87728" y="5978866"/>
            <a:ext cx="26562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Courier New"/>
                <a:cs typeface="Courier New"/>
              </a:rPr>
              <a:t>©All rights reserved by </a:t>
            </a:r>
            <a:r>
              <a:rPr kumimoji="1" lang="en-US" altLang="ja-JP" sz="600" dirty="0" err="1" smtClean="0">
                <a:latin typeface="Courier New"/>
                <a:cs typeface="Courier New"/>
              </a:rPr>
              <a:t>Ayaka</a:t>
            </a:r>
            <a:r>
              <a:rPr kumimoji="1" lang="en-US" altLang="ja-JP" sz="600" dirty="0" smtClean="0">
                <a:latin typeface="Courier New"/>
                <a:cs typeface="Courier New"/>
              </a:rPr>
              <a:t> Sato.</a:t>
            </a:r>
            <a:endParaRPr kumimoji="1" lang="ja-JP" altLang="en-US" sz="600" dirty="0">
              <a:latin typeface="Courier New"/>
              <a:cs typeface="Courier New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64632" y="5511770"/>
            <a:ext cx="3942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top   what’s new    </a:t>
            </a:r>
            <a:r>
              <a:rPr kumimoji="1" lang="en-US" altLang="ja-JP" sz="800" dirty="0" smtClean="0">
                <a:solidFill>
                  <a:srgbClr val="FF0000"/>
                </a:solidFill>
                <a:latin typeface="Courier New"/>
                <a:ea typeface="PMingLiU-ExtB"/>
                <a:cs typeface="Courier New"/>
              </a:rPr>
              <a:t>profile</a:t>
            </a:r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    gallery    </a:t>
            </a:r>
            <a:r>
              <a:rPr kumimoji="1" lang="en-US" altLang="ja-JP" sz="800" dirty="0">
                <a:latin typeface="Courier New"/>
                <a:ea typeface="PMingLiU-ExtB"/>
                <a:cs typeface="Courier New"/>
              </a:rPr>
              <a:t>wardrobe    </a:t>
            </a:r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contact   </a:t>
            </a:r>
            <a:endParaRPr kumimoji="1" lang="ja-JP" altLang="en-US" sz="800" dirty="0">
              <a:latin typeface="Courier New"/>
              <a:ea typeface="PMingLiU-ExtB"/>
              <a:cs typeface="Courier New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58347" y="2363220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ea typeface="小塚明朝 Pro EL"/>
                <a:cs typeface="Courier New"/>
              </a:rPr>
              <a:t>profile</a:t>
            </a:r>
            <a:endParaRPr kumimoji="1" lang="ja-JP" altLang="en-US" sz="800" dirty="0">
              <a:latin typeface="Courier New"/>
              <a:ea typeface="小塚明朝 Pro EL"/>
              <a:cs typeface="Courier New"/>
            </a:endParaRPr>
          </a:p>
        </p:txBody>
      </p:sp>
      <p:pic>
        <p:nvPicPr>
          <p:cNvPr id="12" name="図 11" descr="ロゴ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428682"/>
            <a:ext cx="1831513" cy="275948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3113181" y="557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2814" y="6527288"/>
            <a:ext cx="1551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u="sng" dirty="0">
                <a:solidFill>
                  <a:srgbClr val="0000FF"/>
                </a:solidFill>
              </a:rPr>
              <a:t>http://</a:t>
            </a:r>
            <a:r>
              <a:rPr kumimoji="1" lang="en-US" altLang="ja-JP" sz="800" u="sng" dirty="0" err="1" smtClean="0">
                <a:solidFill>
                  <a:srgbClr val="0000FF"/>
                </a:solidFill>
              </a:rPr>
              <a:t>www.rembrandtvanrijn.jp</a:t>
            </a:r>
            <a:endParaRPr kumimoji="1" lang="ja-JP" altLang="en-US" sz="800" u="sng" dirty="0">
              <a:solidFill>
                <a:srgbClr val="0000FF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3410" y="5978866"/>
            <a:ext cx="43909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hlinkClick r:id="rId5"/>
              </a:rPr>
              <a:t>http://www.photoawards.com/en/Pages/Gallery/zoomwin.php?eid=8-57958-13&amp;uid&amp;code=Fashion</a:t>
            </a:r>
            <a:endParaRPr kumimoji="1" lang="ja-JP" altLang="en-US" sz="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666" y="6210537"/>
            <a:ext cx="2274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hlinkClick r:id="rId6"/>
              </a:rPr>
              <a:t>http://www.magcloud.com/browse/issue/636631</a:t>
            </a:r>
            <a:endParaRPr kumimoji="1" lang="ja-JP" alt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5666" y="6527288"/>
            <a:ext cx="4057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hlinkClick r:id="rId7"/>
              </a:rPr>
              <a:t>http://www.vogue.it/en/photovogue/Profilo/65f53aa3-2090-47bc-8fe1-4a91e6ad9544/User</a:t>
            </a:r>
            <a:endParaRPr kumimoji="1" lang="ja-JP" altLang="en-US" sz="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5971861"/>
            <a:ext cx="298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(1)</a:t>
            </a:r>
            <a:endParaRPr kumimoji="1" lang="ja-JP" altLang="en-US" sz="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33699" y="3215109"/>
            <a:ext cx="298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(1)</a:t>
            </a:r>
            <a:endParaRPr kumimoji="1" lang="ja-JP" altLang="en-US" sz="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3699" y="3586806"/>
            <a:ext cx="298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(2)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3699" y="4381956"/>
            <a:ext cx="298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(3)</a:t>
            </a:r>
            <a:endParaRPr kumimoji="1" lang="ja-JP" altLang="en-US" sz="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3699" y="5053785"/>
            <a:ext cx="298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(4)</a:t>
            </a:r>
            <a:endParaRPr kumimoji="1" lang="ja-JP" altLang="en-US" sz="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0" y="6235248"/>
            <a:ext cx="298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(2)</a:t>
            </a:r>
            <a:endParaRPr kumimoji="1" lang="ja-JP" altLang="en-US" sz="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6527288"/>
            <a:ext cx="298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(3)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434916" y="6542776"/>
            <a:ext cx="298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(4)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2215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IMG_81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937387"/>
            <a:ext cx="7477760" cy="498322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33120" y="5511770"/>
            <a:ext cx="7477760" cy="215444"/>
          </a:xfrm>
          <a:prstGeom prst="rect">
            <a:avLst/>
          </a:prstGeom>
          <a:solidFill>
            <a:srgbClr val="FFFFFF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420098" y="1470079"/>
            <a:ext cx="6303803" cy="3809892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片側の 2 つの角を切り取った四角形 8"/>
          <p:cNvSpPr/>
          <p:nvPr/>
        </p:nvSpPr>
        <p:spPr>
          <a:xfrm>
            <a:off x="2292292" y="1231246"/>
            <a:ext cx="872194" cy="238833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dirty="0" smtClean="0">
                <a:latin typeface="Courier New"/>
                <a:ea typeface="小塚明朝 Pro EL"/>
                <a:cs typeface="Courier New"/>
              </a:rPr>
              <a:t>real clothes</a:t>
            </a:r>
            <a:endParaRPr kumimoji="1" lang="ja-JP" altLang="en-US" sz="600" dirty="0">
              <a:latin typeface="Courier New"/>
              <a:ea typeface="小塚明朝 Pro EL"/>
              <a:cs typeface="Courier New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06367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922046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094494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344384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554254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706367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922046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094494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344384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554254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 flipH="1">
            <a:off x="4746675" y="4863033"/>
            <a:ext cx="605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next&gt;&gt;</a:t>
            </a:r>
            <a:endParaRPr kumimoji="1" lang="ja-JP" altLang="en-US" sz="800" dirty="0"/>
          </a:p>
        </p:txBody>
      </p:sp>
      <p:sp>
        <p:nvSpPr>
          <p:cNvPr id="21" name="テキスト ボックス 20"/>
          <p:cNvSpPr txBox="1"/>
          <p:nvPr/>
        </p:nvSpPr>
        <p:spPr>
          <a:xfrm flipH="1">
            <a:off x="3966339" y="4863033"/>
            <a:ext cx="605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&lt;&lt;back</a:t>
            </a:r>
            <a:endParaRPr kumimoji="1" lang="ja-JP" altLang="en-US" sz="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87728" y="5978866"/>
            <a:ext cx="26562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Courier New"/>
                <a:cs typeface="Courier New"/>
              </a:rPr>
              <a:t>©All rights reserved by </a:t>
            </a:r>
            <a:r>
              <a:rPr kumimoji="1" lang="en-US" altLang="ja-JP" sz="600" dirty="0" err="1" smtClean="0">
                <a:latin typeface="Courier New"/>
                <a:cs typeface="Courier New"/>
              </a:rPr>
              <a:t>Ayaka</a:t>
            </a:r>
            <a:r>
              <a:rPr kumimoji="1" lang="en-US" altLang="ja-JP" sz="600" dirty="0" smtClean="0">
                <a:latin typeface="Courier New"/>
                <a:cs typeface="Courier New"/>
              </a:rPr>
              <a:t> Sato.</a:t>
            </a:r>
            <a:endParaRPr kumimoji="1" lang="ja-JP" altLang="en-US" sz="600" dirty="0">
              <a:latin typeface="Courier New"/>
              <a:cs typeface="Courier New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64632" y="5511770"/>
            <a:ext cx="3942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top   what’s new    profile    </a:t>
            </a:r>
            <a:r>
              <a:rPr kumimoji="1" lang="en-US" altLang="ja-JP" sz="800" dirty="0" smtClean="0">
                <a:solidFill>
                  <a:srgbClr val="FF0000"/>
                </a:solidFill>
                <a:latin typeface="Courier New"/>
                <a:ea typeface="PMingLiU-ExtB"/>
                <a:cs typeface="Courier New"/>
              </a:rPr>
              <a:t>gallery</a:t>
            </a:r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    </a:t>
            </a:r>
            <a:r>
              <a:rPr kumimoji="1" lang="en-US" altLang="ja-JP" sz="800" dirty="0">
                <a:latin typeface="Courier New"/>
                <a:ea typeface="PMingLiU-ExtB"/>
                <a:cs typeface="Courier New"/>
              </a:rPr>
              <a:t>wardrobe    </a:t>
            </a:r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contact   </a:t>
            </a:r>
            <a:endParaRPr kumimoji="1" lang="ja-JP" altLang="en-US" sz="800" dirty="0">
              <a:latin typeface="Courier New"/>
              <a:ea typeface="PMingLiU-ExtB"/>
              <a:cs typeface="Courier New"/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1420098" y="1231246"/>
            <a:ext cx="872194" cy="238833"/>
          </a:xfrm>
          <a:prstGeom prst="snip2SameRect">
            <a:avLst/>
          </a:prstGeom>
          <a:solidFill>
            <a:schemeClr val="accent2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latin typeface="Courier New"/>
                <a:cs typeface="Courier New"/>
              </a:rPr>
              <a:t>art</a:t>
            </a:r>
            <a:endParaRPr kumimoji="1" lang="ja-JP" altLang="en-US" sz="800" dirty="0">
              <a:latin typeface="Courier New"/>
              <a:cs typeface="Courier New"/>
            </a:endParaRPr>
          </a:p>
        </p:txBody>
      </p:sp>
      <p:pic>
        <p:nvPicPr>
          <p:cNvPr id="4" name="図 3" descr="Img7210-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19098"/>
            <a:ext cx="950132" cy="1423932"/>
          </a:xfrm>
          <a:prstGeom prst="rect">
            <a:avLst/>
          </a:prstGeom>
        </p:spPr>
      </p:pic>
      <p:pic>
        <p:nvPicPr>
          <p:cNvPr id="5" name="図 4" descr="IMG_536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46" y="1719098"/>
            <a:ext cx="949201" cy="1423932"/>
          </a:xfrm>
          <a:prstGeom prst="rect">
            <a:avLst/>
          </a:prstGeom>
        </p:spPr>
      </p:pic>
      <p:pic>
        <p:nvPicPr>
          <p:cNvPr id="7" name="図 6" descr="Img3285-01 -web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94" y="1713374"/>
            <a:ext cx="955012" cy="1431820"/>
          </a:xfrm>
          <a:prstGeom prst="rect">
            <a:avLst/>
          </a:prstGeom>
        </p:spPr>
      </p:pic>
      <p:pic>
        <p:nvPicPr>
          <p:cNvPr id="28" name="図 27" descr="26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8" t="-400" r="26547" b="400"/>
          <a:stretch/>
        </p:blipFill>
        <p:spPr>
          <a:xfrm>
            <a:off x="5352336" y="1711210"/>
            <a:ext cx="947060" cy="1431820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7103218" y="1123524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cs typeface="Courier New"/>
              </a:rPr>
              <a:t>gallery</a:t>
            </a:r>
            <a:endParaRPr kumimoji="1" lang="ja-JP" altLang="en-US" sz="800" dirty="0">
              <a:latin typeface="Courier New"/>
              <a:cs typeface="Courier New"/>
            </a:endParaRPr>
          </a:p>
        </p:txBody>
      </p:sp>
      <p:pic>
        <p:nvPicPr>
          <p:cNvPr id="27" name="図 26" descr="ロゴ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428682"/>
            <a:ext cx="1831513" cy="275948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113181" y="557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651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IMG_81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945131"/>
            <a:ext cx="7477760" cy="498322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33120" y="5511770"/>
            <a:ext cx="7477760" cy="215444"/>
          </a:xfrm>
          <a:prstGeom prst="rect">
            <a:avLst/>
          </a:prstGeom>
          <a:solidFill>
            <a:srgbClr val="FFFFFF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64632" y="5511770"/>
            <a:ext cx="40062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top   what’s new    profile    </a:t>
            </a:r>
            <a:r>
              <a:rPr kumimoji="1" lang="en-US" altLang="ja-JP" sz="800" dirty="0" smtClean="0">
                <a:solidFill>
                  <a:srgbClr val="FF0000"/>
                </a:solidFill>
                <a:latin typeface="Courier New"/>
                <a:ea typeface="PMingLiU-ExtB"/>
                <a:cs typeface="Courier New"/>
              </a:rPr>
              <a:t>gallery</a:t>
            </a:r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    wardrobe    contact   </a:t>
            </a:r>
            <a:endParaRPr kumimoji="1" lang="ja-JP" altLang="en-US" sz="800" dirty="0">
              <a:latin typeface="Courier New"/>
              <a:ea typeface="PMingLiU-ExtB"/>
              <a:cs typeface="Courier New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420098" y="1470079"/>
            <a:ext cx="6303803" cy="3809892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706367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922046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094494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344384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554254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706367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922046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094494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344384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554254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 flipH="1">
            <a:off x="4746675" y="4863033"/>
            <a:ext cx="605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next&gt;&gt;</a:t>
            </a:r>
            <a:endParaRPr kumimoji="1" lang="ja-JP" altLang="en-US" sz="800" dirty="0"/>
          </a:p>
        </p:txBody>
      </p:sp>
      <p:sp>
        <p:nvSpPr>
          <p:cNvPr id="21" name="テキスト ボックス 20"/>
          <p:cNvSpPr txBox="1"/>
          <p:nvPr/>
        </p:nvSpPr>
        <p:spPr>
          <a:xfrm flipH="1">
            <a:off x="3966339" y="4863033"/>
            <a:ext cx="605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&lt;&lt;back</a:t>
            </a:r>
            <a:endParaRPr kumimoji="1" lang="ja-JP" altLang="en-US" sz="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31266" y="4461253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87728" y="5978866"/>
            <a:ext cx="26562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Courier New"/>
                <a:cs typeface="Courier New"/>
              </a:rPr>
              <a:t>©All rights reserved by </a:t>
            </a:r>
            <a:r>
              <a:rPr kumimoji="1" lang="en-US" altLang="ja-JP" sz="600" dirty="0" err="1" smtClean="0">
                <a:latin typeface="Courier New"/>
                <a:cs typeface="Courier New"/>
              </a:rPr>
              <a:t>Ayaka</a:t>
            </a:r>
            <a:r>
              <a:rPr kumimoji="1" lang="en-US" altLang="ja-JP" sz="600" dirty="0" smtClean="0">
                <a:latin typeface="Courier New"/>
                <a:cs typeface="Courier New"/>
              </a:rPr>
              <a:t> Sato.</a:t>
            </a:r>
            <a:endParaRPr kumimoji="1" lang="ja-JP" altLang="en-US" sz="600" dirty="0">
              <a:latin typeface="Courier New"/>
              <a:cs typeface="Courier New"/>
            </a:endParaRPr>
          </a:p>
        </p:txBody>
      </p:sp>
      <p:sp>
        <p:nvSpPr>
          <p:cNvPr id="34" name="片側の 2 つの角を切り取った四角形 33"/>
          <p:cNvSpPr/>
          <p:nvPr/>
        </p:nvSpPr>
        <p:spPr>
          <a:xfrm>
            <a:off x="2292292" y="1231246"/>
            <a:ext cx="872194" cy="238833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dirty="0" smtClean="0">
                <a:latin typeface="Courier New"/>
                <a:ea typeface="小塚明朝 Pro EL"/>
                <a:cs typeface="Courier New"/>
              </a:rPr>
              <a:t>real clothes</a:t>
            </a:r>
            <a:endParaRPr kumimoji="1" lang="ja-JP" altLang="en-US" sz="600" dirty="0">
              <a:latin typeface="Courier New"/>
              <a:ea typeface="小塚明朝 Pro EL"/>
              <a:cs typeface="Courier New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438248" y="2199209"/>
            <a:ext cx="121527" cy="10840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77771" y="212951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FFFF"/>
                </a:solidFill>
              </a:rPr>
              <a:t>×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33" name="片側の 2 つの角を切り取った四角形 32"/>
          <p:cNvSpPr/>
          <p:nvPr/>
        </p:nvSpPr>
        <p:spPr>
          <a:xfrm>
            <a:off x="1420098" y="1231246"/>
            <a:ext cx="872194" cy="238833"/>
          </a:xfrm>
          <a:prstGeom prst="snip2SameRect">
            <a:avLst/>
          </a:prstGeom>
          <a:solidFill>
            <a:schemeClr val="accent2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latin typeface="Courier New"/>
                <a:cs typeface="Courier New"/>
              </a:rPr>
              <a:t>art</a:t>
            </a:r>
            <a:endParaRPr kumimoji="1" lang="ja-JP" altLang="en-US" sz="800" dirty="0">
              <a:latin typeface="Courier New"/>
              <a:cs typeface="Courier New"/>
            </a:endParaRPr>
          </a:p>
        </p:txBody>
      </p:sp>
      <p:pic>
        <p:nvPicPr>
          <p:cNvPr id="38" name="図 37" descr="Img7210-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19098"/>
            <a:ext cx="950132" cy="1423932"/>
          </a:xfrm>
          <a:prstGeom prst="rect">
            <a:avLst/>
          </a:prstGeom>
        </p:spPr>
      </p:pic>
      <p:pic>
        <p:nvPicPr>
          <p:cNvPr id="39" name="図 38" descr="IMG_536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46" y="1719098"/>
            <a:ext cx="949201" cy="1423932"/>
          </a:xfrm>
          <a:prstGeom prst="rect">
            <a:avLst/>
          </a:prstGeom>
        </p:spPr>
      </p:pic>
      <p:pic>
        <p:nvPicPr>
          <p:cNvPr id="40" name="図 39" descr="Img3285-01 -web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94" y="1713374"/>
            <a:ext cx="955012" cy="1431820"/>
          </a:xfrm>
          <a:prstGeom prst="rect">
            <a:avLst/>
          </a:prstGeom>
        </p:spPr>
      </p:pic>
      <p:pic>
        <p:nvPicPr>
          <p:cNvPr id="41" name="図 40" descr="26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8" t="-400" r="26547" b="400"/>
          <a:stretch/>
        </p:blipFill>
        <p:spPr>
          <a:xfrm>
            <a:off x="5352336" y="1711210"/>
            <a:ext cx="947060" cy="1431820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3624732" y="1997870"/>
            <a:ext cx="2017464" cy="2865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3877058" y="2368301"/>
            <a:ext cx="1530214" cy="19852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283987" y="3374346"/>
            <a:ext cx="500813" cy="12770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 flipV="1">
            <a:off x="3505369" y="3368011"/>
            <a:ext cx="500813" cy="14037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99618" y="4453200"/>
            <a:ext cx="70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Photo:</a:t>
            </a:r>
            <a:r>
              <a:rPr lang="ja-JP" altLang="en-US" sz="600" dirty="0"/>
              <a:t>高山龍也 </a:t>
            </a:r>
            <a:endParaRPr lang="en-US" altLang="ja-JP" sz="600" dirty="0" smtClean="0"/>
          </a:p>
          <a:p>
            <a:r>
              <a:rPr lang="en-US" altLang="ja-JP" sz="600" dirty="0" err="1" smtClean="0"/>
              <a:t>Model:Yana</a:t>
            </a:r>
            <a:r>
              <a:rPr lang="en-US" altLang="ja-JP" sz="600" dirty="0" smtClean="0"/>
              <a:t> </a:t>
            </a:r>
          </a:p>
          <a:p>
            <a:r>
              <a:rPr lang="en-US" altLang="ja-JP" sz="600" dirty="0" smtClean="0"/>
              <a:t>H</a:t>
            </a:r>
            <a:r>
              <a:rPr lang="ja-JP" altLang="en-US" sz="600" dirty="0"/>
              <a:t>＆</a:t>
            </a:r>
            <a:r>
              <a:rPr lang="en-US" altLang="ja-JP" sz="600" dirty="0"/>
              <a:t>M:</a:t>
            </a:r>
            <a:r>
              <a:rPr lang="ja-JP" altLang="en-US" sz="600" dirty="0"/>
              <a:t>杉山英里</a:t>
            </a:r>
            <a:endParaRPr kumimoji="1" lang="ja-JP" altLang="en-US" sz="600" dirty="0"/>
          </a:p>
        </p:txBody>
      </p:sp>
      <p:pic>
        <p:nvPicPr>
          <p:cNvPr id="42" name="図 41" descr="Img7210-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35" y="2137256"/>
            <a:ext cx="1530214" cy="2293282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7103218" y="1123524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cs typeface="Courier New"/>
              </a:rPr>
              <a:t>gallery</a:t>
            </a:r>
            <a:endParaRPr kumimoji="1" lang="ja-JP" altLang="en-US" sz="800" dirty="0">
              <a:latin typeface="Courier New"/>
              <a:cs typeface="Courier New"/>
            </a:endParaRPr>
          </a:p>
        </p:txBody>
      </p:sp>
      <p:pic>
        <p:nvPicPr>
          <p:cNvPr id="44" name="図 43" descr="ロゴ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428682"/>
            <a:ext cx="1831513" cy="275948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3113181" y="557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91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IMG_80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995640"/>
            <a:ext cx="7477760" cy="498322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87728" y="5978866"/>
            <a:ext cx="26562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Courier New"/>
                <a:cs typeface="Courier New"/>
              </a:rPr>
              <a:t>©All rights reserved by </a:t>
            </a:r>
            <a:r>
              <a:rPr kumimoji="1" lang="en-US" altLang="ja-JP" sz="600" dirty="0" err="1" smtClean="0">
                <a:latin typeface="Courier New"/>
                <a:cs typeface="Courier New"/>
              </a:rPr>
              <a:t>Ayaka</a:t>
            </a:r>
            <a:r>
              <a:rPr kumimoji="1" lang="en-US" altLang="ja-JP" sz="600" dirty="0" smtClean="0">
                <a:latin typeface="Courier New"/>
                <a:cs typeface="Courier New"/>
              </a:rPr>
              <a:t> Sato.</a:t>
            </a:r>
            <a:endParaRPr kumimoji="1" lang="ja-JP" altLang="en-US" sz="600" dirty="0">
              <a:latin typeface="Courier New"/>
              <a:cs typeface="Courier New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33120" y="5511770"/>
            <a:ext cx="7477760" cy="215444"/>
          </a:xfrm>
          <a:prstGeom prst="rect">
            <a:avLst/>
          </a:prstGeom>
          <a:solidFill>
            <a:srgbClr val="FFFFFF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44604" y="5511770"/>
            <a:ext cx="3570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what’s new    profile    gallery    </a:t>
            </a:r>
            <a:r>
              <a:rPr kumimoji="1" lang="en-US" altLang="ja-JP" sz="800" dirty="0">
                <a:solidFill>
                  <a:srgbClr val="FF0000"/>
                </a:solidFill>
                <a:latin typeface="Courier New"/>
                <a:ea typeface="PMingLiU-ExtB"/>
                <a:cs typeface="Courier New"/>
              </a:rPr>
              <a:t>wardrobe </a:t>
            </a:r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   contact   </a:t>
            </a:r>
            <a:endParaRPr kumimoji="1" lang="ja-JP" altLang="en-US" sz="800" dirty="0">
              <a:latin typeface="Courier New"/>
              <a:ea typeface="PMingLiU-ExtB"/>
              <a:cs typeface="Courier New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0098" y="1470079"/>
            <a:ext cx="6303803" cy="3809892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706367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922046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094494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344384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554254" y="1812022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06367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922046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344384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554254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 flipH="1">
            <a:off x="4746675" y="4863033"/>
            <a:ext cx="605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next&gt;&gt;</a:t>
            </a:r>
            <a:endParaRPr kumimoji="1" lang="ja-JP" alt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 flipH="1">
            <a:off x="3966339" y="4863033"/>
            <a:ext cx="605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&lt;&lt;back</a:t>
            </a:r>
            <a:endParaRPr kumimoji="1" lang="ja-JP" altLang="en-US" sz="8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094494" y="3438196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03218" y="1123524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cs typeface="Courier New"/>
              </a:rPr>
              <a:t>wardrobe</a:t>
            </a:r>
            <a:endParaRPr kumimoji="1" lang="ja-JP" altLang="en-US" sz="800" dirty="0">
              <a:latin typeface="Courier New"/>
              <a:cs typeface="Courier New"/>
            </a:endParaRPr>
          </a:p>
        </p:txBody>
      </p:sp>
      <p:pic>
        <p:nvPicPr>
          <p:cNvPr id="23" name="図 22" descr="ロゴ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428682"/>
            <a:ext cx="1831513" cy="275948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113181" y="557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822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 descr="IMG_80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995640"/>
            <a:ext cx="7477760" cy="498322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33120" y="5511770"/>
            <a:ext cx="7477760" cy="215444"/>
          </a:xfrm>
          <a:prstGeom prst="rect">
            <a:avLst/>
          </a:prstGeom>
          <a:solidFill>
            <a:srgbClr val="FFFFFF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44604" y="5511770"/>
            <a:ext cx="3570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what’s new    profile    gallery    </a:t>
            </a:r>
            <a:r>
              <a:rPr kumimoji="1" lang="en-US" altLang="ja-JP" sz="800" dirty="0">
                <a:solidFill>
                  <a:srgbClr val="FF0000"/>
                </a:solidFill>
                <a:latin typeface="Courier New"/>
                <a:ea typeface="PMingLiU-ExtB"/>
                <a:cs typeface="Courier New"/>
              </a:rPr>
              <a:t>wardrobe</a:t>
            </a:r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    contact   </a:t>
            </a:r>
            <a:endParaRPr kumimoji="1" lang="ja-JP" altLang="en-US" sz="800" dirty="0">
              <a:latin typeface="Courier New"/>
              <a:ea typeface="PMingLiU-ExtB"/>
              <a:cs typeface="Courier New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0098" y="1470079"/>
            <a:ext cx="6303803" cy="3809892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719219" y="1688097"/>
            <a:ext cx="1804406" cy="2261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719219" y="4184312"/>
            <a:ext cx="774423" cy="797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733713" y="4184312"/>
            <a:ext cx="789912" cy="797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7176" y="3945637"/>
            <a:ext cx="44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top</a:t>
            </a:r>
            <a:endParaRPr kumimoji="1" lang="ja-JP" altLang="en-US" sz="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33585" y="4981913"/>
            <a:ext cx="44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back</a:t>
            </a:r>
            <a:endParaRPr kumimoji="1" lang="ja-JP" altLang="en-US" sz="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79056" y="4981913"/>
            <a:ext cx="44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side</a:t>
            </a:r>
            <a:endParaRPr kumimoji="1" lang="ja-JP" alt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67537" y="1751654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67537" y="1859376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367537" y="2403421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367537" y="2511143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67537" y="2726587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67537" y="2834309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67537" y="3064753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367537" y="3172475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7537" y="3508775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7537" y="3616497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13327" y="443138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★</a:t>
            </a:r>
            <a:r>
              <a:rPr kumimoji="1" lang="ja-JP" altLang="en-US" sz="800" dirty="0" smtClean="0"/>
              <a:t>注意事項</a:t>
            </a:r>
            <a:endParaRPr kumimoji="1" lang="ja-JP" altLang="en-US" sz="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025" y="4593967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83025" y="4707968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67537" y="3962894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0000FF"/>
                </a:solidFill>
              </a:rPr>
              <a:t>▶</a:t>
            </a:r>
            <a:r>
              <a:rPr kumimoji="1" lang="en-US" altLang="ja-JP" sz="800" u="sng" dirty="0" smtClean="0">
                <a:solidFill>
                  <a:srgbClr val="0000FF"/>
                </a:solidFill>
              </a:rPr>
              <a:t>contact</a:t>
            </a:r>
            <a:endParaRPr kumimoji="1" lang="ja-JP" altLang="en-US" sz="800" u="sng" dirty="0">
              <a:solidFill>
                <a:srgbClr val="0000FF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94705" y="4592395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694705" y="4706396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76876" y="4981913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&lt;&lt;</a:t>
            </a:r>
            <a:r>
              <a:rPr kumimoji="1" lang="ja-JP" altLang="en-US" sz="800" dirty="0" smtClean="0"/>
              <a:t>一覧に戻る</a:t>
            </a:r>
            <a:endParaRPr kumimoji="1" lang="ja-JP" altLang="en-US" sz="8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87728" y="5978866"/>
            <a:ext cx="26562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Courier New"/>
                <a:cs typeface="Courier New"/>
              </a:rPr>
              <a:t>©All rights reserved by </a:t>
            </a:r>
            <a:r>
              <a:rPr kumimoji="1" lang="en-US" altLang="ja-JP" sz="600" dirty="0" err="1" smtClean="0">
                <a:latin typeface="Courier New"/>
                <a:cs typeface="Courier New"/>
              </a:rPr>
              <a:t>Ayaka</a:t>
            </a:r>
            <a:r>
              <a:rPr kumimoji="1" lang="en-US" altLang="ja-JP" sz="600" dirty="0" smtClean="0">
                <a:latin typeface="Courier New"/>
                <a:cs typeface="Courier New"/>
              </a:rPr>
              <a:t> Sato.</a:t>
            </a:r>
            <a:endParaRPr kumimoji="1" lang="ja-JP" altLang="en-US" sz="600" dirty="0">
              <a:latin typeface="Courier New"/>
              <a:cs typeface="Courier New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101053" y="1123015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800" dirty="0">
                <a:latin typeface="Courier New"/>
                <a:cs typeface="Courier New"/>
              </a:rPr>
              <a:t>wardrobe</a:t>
            </a:r>
            <a:endParaRPr kumimoji="1" lang="ja-JP" altLang="en-US" sz="800" dirty="0">
              <a:latin typeface="Courier New"/>
              <a:cs typeface="Courier New"/>
            </a:endParaRPr>
          </a:p>
        </p:txBody>
      </p:sp>
      <p:pic>
        <p:nvPicPr>
          <p:cNvPr id="35" name="図 34" descr="ロゴ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428682"/>
            <a:ext cx="1831513" cy="275948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3113181" y="557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254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 descr="IMG_80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987896"/>
            <a:ext cx="7477760" cy="498322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5694705" y="4592395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6" name="正方形/長方形 5"/>
          <p:cNvSpPr/>
          <p:nvPr/>
        </p:nvSpPr>
        <p:spPr>
          <a:xfrm>
            <a:off x="833120" y="5511770"/>
            <a:ext cx="7477760" cy="215444"/>
          </a:xfrm>
          <a:prstGeom prst="rect">
            <a:avLst/>
          </a:prstGeom>
          <a:solidFill>
            <a:srgbClr val="FFFFFF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44604" y="5511770"/>
            <a:ext cx="3570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what’s new    profile    gallery    </a:t>
            </a:r>
            <a:r>
              <a:rPr kumimoji="1" lang="en-US" altLang="ja-JP" sz="800" dirty="0" smtClean="0">
                <a:solidFill>
                  <a:srgbClr val="FF0000"/>
                </a:solidFill>
                <a:latin typeface="Courier New"/>
                <a:ea typeface="PMingLiU-ExtB"/>
                <a:cs typeface="Courier New"/>
              </a:rPr>
              <a:t>wardrobe</a:t>
            </a:r>
            <a:r>
              <a:rPr kumimoji="1" lang="en-US" altLang="ja-JP" sz="800" dirty="0" smtClean="0">
                <a:latin typeface="Courier New"/>
                <a:ea typeface="PMingLiU-ExtB"/>
                <a:cs typeface="Courier New"/>
              </a:rPr>
              <a:t>    contact   </a:t>
            </a:r>
            <a:endParaRPr kumimoji="1" lang="ja-JP" altLang="en-US" sz="800" dirty="0">
              <a:latin typeface="Courier New"/>
              <a:ea typeface="PMingLiU-ExtB"/>
              <a:cs typeface="Courier New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0098" y="1470079"/>
            <a:ext cx="6308644" cy="3809892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719219" y="1688097"/>
            <a:ext cx="1804406" cy="2261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719219" y="4184312"/>
            <a:ext cx="774423" cy="797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733713" y="4184312"/>
            <a:ext cx="789912" cy="797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33585" y="4981913"/>
            <a:ext cx="44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back</a:t>
            </a:r>
            <a:endParaRPr kumimoji="1" lang="ja-JP" altLang="en-US" sz="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79056" y="4981913"/>
            <a:ext cx="44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side</a:t>
            </a:r>
            <a:endParaRPr kumimoji="1" lang="ja-JP" alt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67537" y="1751654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67537" y="1859376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367537" y="2403421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367537" y="2511143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67537" y="2834309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367537" y="3172475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7537" y="3616497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83025" y="4707968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694705" y="4706396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7176" y="3945637"/>
            <a:ext cx="44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top</a:t>
            </a:r>
            <a:endParaRPr kumimoji="1" lang="ja-JP" altLang="en-US" sz="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7537" y="3508775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13327" y="443138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★</a:t>
            </a:r>
            <a:r>
              <a:rPr kumimoji="1" lang="ja-JP" altLang="en-US" sz="800" dirty="0" smtClean="0"/>
              <a:t>注意事項</a:t>
            </a:r>
            <a:endParaRPr kumimoji="1" lang="ja-JP" altLang="en-US" sz="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67537" y="3962894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0000FF"/>
                </a:solidFill>
              </a:rPr>
              <a:t>▶</a:t>
            </a:r>
            <a:r>
              <a:rPr kumimoji="1" lang="en-US" altLang="ja-JP" sz="800" u="sng" dirty="0" smtClean="0">
                <a:solidFill>
                  <a:srgbClr val="0000FF"/>
                </a:solidFill>
              </a:rPr>
              <a:t>contact</a:t>
            </a:r>
            <a:endParaRPr kumimoji="1" lang="ja-JP" altLang="en-US" sz="800" u="sng" dirty="0">
              <a:solidFill>
                <a:srgbClr val="0000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979698" y="3283637"/>
            <a:ext cx="955012" cy="12389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323452" y="2044650"/>
            <a:ext cx="121527" cy="10840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62975" y="19749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FFFF"/>
                </a:solidFill>
              </a:rPr>
              <a:t>×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28060" y="1980826"/>
            <a:ext cx="44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top</a:t>
            </a:r>
            <a:endParaRPr kumimoji="1" lang="ja-JP" altLang="en-US" sz="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87728" y="5978866"/>
            <a:ext cx="26562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Courier New"/>
                <a:cs typeface="Courier New"/>
              </a:rPr>
              <a:t>©All rights reserved by </a:t>
            </a:r>
            <a:r>
              <a:rPr kumimoji="1" lang="en-US" altLang="ja-JP" sz="600" dirty="0" err="1" smtClean="0">
                <a:latin typeface="Courier New"/>
                <a:cs typeface="Courier New"/>
              </a:rPr>
              <a:t>Ayaka</a:t>
            </a:r>
            <a:r>
              <a:rPr kumimoji="1" lang="en-US" altLang="ja-JP" sz="600" dirty="0" smtClean="0">
                <a:latin typeface="Courier New"/>
                <a:cs typeface="Courier New"/>
              </a:rPr>
              <a:t> Sato.</a:t>
            </a:r>
            <a:endParaRPr kumimoji="1" lang="ja-JP" altLang="en-US" sz="600" dirty="0">
              <a:latin typeface="Courier New"/>
              <a:cs typeface="Courier New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67537" y="3064753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67537" y="2726587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025" y="4593967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33" name="正方形/長方形 32"/>
          <p:cNvSpPr/>
          <p:nvPr/>
        </p:nvSpPr>
        <p:spPr>
          <a:xfrm>
            <a:off x="3509936" y="1974954"/>
            <a:ext cx="2017464" cy="2617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3651317" y="2261155"/>
            <a:ext cx="1672135" cy="21702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94705" y="4597400"/>
            <a:ext cx="1493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ダミーダミーダミーダミーダミー</a:t>
            </a:r>
            <a:endParaRPr kumimoji="1" lang="ja-JP" altLang="en-US" sz="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876876" y="4981913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&lt;&lt;</a:t>
            </a:r>
            <a:r>
              <a:rPr kumimoji="1" lang="ja-JP" altLang="en-US" sz="800" dirty="0" smtClean="0"/>
              <a:t>一覧に戻る</a:t>
            </a:r>
            <a:endParaRPr kumimoji="1" lang="ja-JP" altLang="en-US" sz="800" dirty="0"/>
          </a:p>
        </p:txBody>
      </p:sp>
      <p:sp>
        <p:nvSpPr>
          <p:cNvPr id="45" name="正方形/長方形 44"/>
          <p:cNvSpPr/>
          <p:nvPr/>
        </p:nvSpPr>
        <p:spPr>
          <a:xfrm>
            <a:off x="5353064" y="2052073"/>
            <a:ext cx="121527" cy="10840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292587" y="198237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FFFF"/>
                </a:solidFill>
              </a:rPr>
              <a:t>×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97757" y="2035034"/>
            <a:ext cx="44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top</a:t>
            </a:r>
            <a:endParaRPr kumimoji="1" lang="ja-JP" altLang="en-US" sz="800" dirty="0"/>
          </a:p>
        </p:txBody>
      </p:sp>
      <p:sp>
        <p:nvSpPr>
          <p:cNvPr id="49" name="正方形/長方形 48"/>
          <p:cNvSpPr/>
          <p:nvPr/>
        </p:nvSpPr>
        <p:spPr>
          <a:xfrm>
            <a:off x="7101053" y="1123015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800" dirty="0">
                <a:latin typeface="Courier New"/>
                <a:cs typeface="Courier New"/>
              </a:rPr>
              <a:t>wardrobe</a:t>
            </a:r>
            <a:endParaRPr kumimoji="1" lang="ja-JP" altLang="en-US" sz="800" dirty="0">
              <a:latin typeface="Courier New"/>
              <a:cs typeface="Courier New"/>
            </a:endParaRPr>
          </a:p>
        </p:txBody>
      </p:sp>
      <p:pic>
        <p:nvPicPr>
          <p:cNvPr id="50" name="図 49" descr="ロゴ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428682"/>
            <a:ext cx="1831513" cy="275948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3113181" y="557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509"/>
      </p:ext>
    </p:extLst>
  </p:cSld>
  <p:clrMapOvr>
    <a:masterClrMapping/>
  </p:clrMapOvr>
</p:sld>
</file>

<file path=ppt/theme/theme1.xml><?xml version="1.0" encoding="utf-8"?>
<a:theme xmlns:a="http://schemas.openxmlformats.org/drawingml/2006/main" name=" ブラック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ブラック .thmx</Template>
  <TotalTime>227</TotalTime>
  <Words>322</Words>
  <Application>Microsoft Macintosh PowerPoint</Application>
  <PresentationFormat>画面に合わせる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 ブラック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小林 勇太</dc:creator>
  <cp:lastModifiedBy>小林 勇太</cp:lastModifiedBy>
  <cp:revision>17</cp:revision>
  <dcterms:created xsi:type="dcterms:W3CDTF">2013-11-26T06:09:03Z</dcterms:created>
  <dcterms:modified xsi:type="dcterms:W3CDTF">2013-12-24T08:54:07Z</dcterms:modified>
</cp:coreProperties>
</file>