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4" autoAdjust="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682024a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682024a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682024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682024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682024a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0682024a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682024a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682024a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0682024a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0682024a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0682024a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0682024a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682024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0682024a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stock index is a little bit: 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A market index is a hypothetical portfolio of investment holdings that represents a segment of the financial market. The calculation of the index value comes from the prices of the underlying holdings. 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682024a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682024a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are input we can feed to the model; the model can produce output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682024a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682024a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682024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682024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BNB suppose to do, and how to “just probabilistic thing 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682024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682024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Explain what is “long term”, what “short term” is, and why they are good at predict things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term: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ability to retain information over extended sequences, effectively remembering inputs from many steps back in the sequence.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Short Term: 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network's capability to process and remember recent information, which is critical for understanding the immediate context in a sequence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d8d70c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d8d70c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what is “overfit” OR don’t use the word.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0682024a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0682024a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specific years these data - recreate the x axis what points of time things are happening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Stock Index Prediction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40"/>
            <a:ext cx="4242600" cy="1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 Kaiwen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Reading Program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Hyun Jong Kim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51350" y="1657200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graph the truth?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750" y="990725"/>
            <a:ext cx="5397251" cy="10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750" y="3253825"/>
            <a:ext cx="5397249" cy="91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822525" y="520125"/>
            <a:ext cx="2377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 years: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822525" y="2777825"/>
            <a:ext cx="2377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year: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42400" y="17237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 more features…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50" y="2520026"/>
            <a:ext cx="5884950" cy="26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050" y="0"/>
            <a:ext cx="578059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so far: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175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Lot of things to learn when we try to “trade rationally &amp; wisely”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Trend Similarity </a:t>
            </a:r>
            <a:r>
              <a:rPr lang="en" sz="2400" dirty="0">
                <a:solidFill>
                  <a:schemeClr val="l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24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/>
              <a:t>Prediction Accuracy!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Long way to go to make more accurate predictions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step…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061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Figure out why multi-feature does not work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Seek ways to improve prediction accuracies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Use it for actual trading!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917250" y="1949400"/>
            <a:ext cx="73095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Initiative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Data Processing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Training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Result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Next Step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index prediction can be tricky…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145029" y="1530125"/>
            <a:ext cx="485394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Nasdaq index drops today; how will it go tomorrow?</a:t>
            </a:r>
            <a:endParaRPr sz="1600" dirty="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50" y="2024175"/>
            <a:ext cx="5989299" cy="27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we can generate some “features”…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012700" cy="3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“Trends”: 1 if</a:t>
            </a:r>
            <a:r>
              <a:rPr lang="en" sz="1800" dirty="0">
                <a:solidFill>
                  <a:schemeClr val="lt2"/>
                </a:solidFill>
              </a:rPr>
              <a:t> </a:t>
            </a:r>
            <a:r>
              <a:rPr lang="en" sz="1800" dirty="0">
                <a:solidFill>
                  <a:schemeClr val="lt2"/>
                </a:solidFill>
                <a:highlight>
                  <a:srgbClr val="FFFFFF"/>
                </a:highlight>
              </a:rPr>
              <a:t>δ &gt; 0; 0 else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Daily Returns (</a:t>
            </a:r>
            <a:r>
              <a:rPr lang="en" sz="1800" b="1" dirty="0"/>
              <a:t>DR</a:t>
            </a:r>
            <a:r>
              <a:rPr lang="en" sz="1800" dirty="0"/>
              <a:t>)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Simple Moving Averages (</a:t>
            </a:r>
            <a:r>
              <a:rPr lang="en" sz="1800" b="1" dirty="0"/>
              <a:t>SMA(n)</a:t>
            </a:r>
            <a:r>
              <a:rPr lang="en" sz="1800" dirty="0"/>
              <a:t>): 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800" dirty="0"/>
              <a:t>…</a:t>
            </a:r>
            <a:endParaRPr sz="1800"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625" y="3218250"/>
            <a:ext cx="1862301" cy="72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625" y="1490375"/>
            <a:ext cx="2524299" cy="4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D739B9-B146-F681-A292-3C1BD022D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157" y="2369575"/>
            <a:ext cx="3241263" cy="70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Training!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4827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Approach 1: Bernoulli Naive Bayes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Approach 2: Single - Featured LSTM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Approach 3: Multi - Featured LSTM</a:t>
            </a:r>
            <a:endParaRPr sz="16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975" y="1505700"/>
            <a:ext cx="5044801" cy="243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Bernoulli did a decent job…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75" y="2608150"/>
            <a:ext cx="26289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E43204-EB6A-75AD-AC94-B94B6BFDABF5}"/>
              </a:ext>
            </a:extLst>
          </p:cNvPr>
          <p:cNvSpPr txBox="1"/>
          <p:nvPr/>
        </p:nvSpPr>
        <p:spPr>
          <a:xfrm>
            <a:off x="2550795" y="2047539"/>
            <a:ext cx="404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lt2"/>
                </a:solidFill>
                <a:highlight>
                  <a:srgbClr val="FFFFFF"/>
                </a:highlight>
              </a:rPr>
              <a:t>Some Simple Probabilistic thing…</a:t>
            </a:r>
            <a:endParaRPr lang="en-US" altLang="zh-CN" sz="20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Memories (LSTM)..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/>
              <a:t>Good for time-series datasets (e.g., stock prices)</a:t>
            </a:r>
            <a:endParaRPr sz="2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dirty="0"/>
              <a:t>Use 2 things to predict:</a:t>
            </a:r>
            <a:endParaRPr sz="24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dirty="0"/>
              <a:t>Long-Term Memories</a:t>
            </a:r>
            <a:endParaRPr sz="18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dirty="0"/>
              <a:t>Short-Term Memories</a:t>
            </a:r>
            <a:endParaRPr sz="1800" dirty="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275" y="1815738"/>
            <a:ext cx="4527601" cy="2456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5325" y="1657200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if we just try to predict one month…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8800"/>
            <a:ext cx="3761700" cy="29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72257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general, LSTM seem to be good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266720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 year &amp; 1 year prediction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400" y="0"/>
            <a:ext cx="5780604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400" y="2571750"/>
            <a:ext cx="578060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全屏显示(16:9)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Merriweather</vt:lpstr>
      <vt:lpstr>Arial</vt:lpstr>
      <vt:lpstr>Calibri</vt:lpstr>
      <vt:lpstr>Roboto</vt:lpstr>
      <vt:lpstr>Paradigm</vt:lpstr>
      <vt:lpstr>Machine Learning for Stock Index Prediction</vt:lpstr>
      <vt:lpstr>Agenda</vt:lpstr>
      <vt:lpstr>Stock index prediction can be tricky…</vt:lpstr>
      <vt:lpstr>Maybe we can generate some “features”…</vt:lpstr>
      <vt:lpstr>Start Training!</vt:lpstr>
      <vt:lpstr>Bernoulli did a decent job…</vt:lpstr>
      <vt:lpstr>Long Short Term Memories (LSTM)..</vt:lpstr>
      <vt:lpstr>What happened if we just try to predict one month…</vt:lpstr>
      <vt:lpstr>But general, LSTM seem to be good</vt:lpstr>
      <vt:lpstr>Is the graph the truth?</vt:lpstr>
      <vt:lpstr>What if we add more features…</vt:lpstr>
      <vt:lpstr>Conclusion so far:</vt:lpstr>
      <vt:lpstr>Next step…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Stock Index Prediction</dc:title>
  <cp:lastModifiedBy>KAIWEN SHI</cp:lastModifiedBy>
  <cp:revision>1</cp:revision>
  <dcterms:modified xsi:type="dcterms:W3CDTF">2023-12-04T18:27:09Z</dcterms:modified>
</cp:coreProperties>
</file>