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3ca7f00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3ca7f00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3ca7f00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3ca7f00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3ca7f00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3ca7f00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3ca7f00f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3ca7f00f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3ca7f00f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3ca7f00f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3ca7f00f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3ca7f00f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3ca7f00f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3ca7f00f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3ca7f00f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3ca7f00f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3ca7f00f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3ca7f00f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3ca7f00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3ca7f00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841f192a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841f192a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ca7f00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3ca7f00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3ca7f00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3ca7f00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619fb842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619fb842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619fb842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619fb842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3ca7f00f5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3ca7f00f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6e703546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6e70354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3ca7f00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3ca7f00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6e70354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6e70354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3ca7f00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3ca7f00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6e70354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6e70354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3ca7f00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3ca7f00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3ca7f00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3ca7f00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s.google.com/maps/documentation/javascript/adding-a-google-map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onicframework.com/docs/native/geolocatio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s.google.com/maps/documentation/javascript/directio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sole.developers.google.com/flows/enableapi?apiid=maps_backend,geocoding_backend,directions_backend,distance_matrix_backend,elevation_backend,places_backend&amp;reusekey=true" TargetMode="External"/><Relationship Id="rId4" Type="http://schemas.openxmlformats.org/officeDocument/2006/relationships/hyperlink" Target="https://developers.google.com/maps/documentation/javascript/get-api-k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google.com/maps/documentation/maps-static/start" TargetMode="External"/><Relationship Id="rId4" Type="http://schemas.openxmlformats.org/officeDocument/2006/relationships/hyperlink" Target="https://maps.googleapis.com/maps/api/staticmap?parameter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Ionic Framework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2804075"/>
            <a:ext cx="7893000" cy="20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SENAI - Jaguariúna -  3DES - 2021/1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Reenye Lima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Rafael Alves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Wellington Martins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</a:t>
            </a:r>
            <a:r>
              <a:rPr lang="pt-BR"/>
              <a:t>Adicionar</a:t>
            </a:r>
            <a:r>
              <a:rPr lang="pt-BR"/>
              <a:t> na tab1 uma mapa estático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188225" y="1274125"/>
            <a:ext cx="83424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Em tab1.page.ts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78550" y="1856225"/>
            <a:ext cx="7986900" cy="23664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getEndereco(){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return this.logradouro + ', ' + this.numero + ' - ' + this.bairro + ', ' + this.cidade + ' - ' + this.estado;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92700" y="679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</a:t>
            </a:r>
            <a:r>
              <a:rPr lang="pt-BR"/>
              <a:t>Adicionar</a:t>
            </a:r>
            <a:r>
              <a:rPr lang="pt-BR"/>
              <a:t> na tab1 uma mapa estático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88225" y="1502725"/>
            <a:ext cx="83424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Em </a:t>
            </a:r>
            <a:r>
              <a:rPr lang="pt-BR" sz="1600"/>
              <a:t>tab1.page.html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2127500" y="2428650"/>
            <a:ext cx="5226300" cy="9387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&lt;h2&gt;Localização do Senai - Jaguariuna/SP&lt;/h2&gt;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&lt;img src="{{ mapa }}"&gt;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</a:t>
            </a:r>
            <a:r>
              <a:rPr lang="pt-BR"/>
              <a:t>Adicionar</a:t>
            </a:r>
            <a:r>
              <a:rPr lang="pt-BR"/>
              <a:t> na tab2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88225" y="1274125"/>
            <a:ext cx="83424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Documentação</a:t>
            </a:r>
            <a:r>
              <a:rPr lang="pt-BR" sz="1600"/>
              <a:t> no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link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59300" y="16355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 o script abaixo no arquivo index.html</a:t>
            </a:r>
            <a:endParaRPr sz="1600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793350" y="2474250"/>
            <a:ext cx="7252500" cy="13968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&lt;script src="http://maps.google.com/maps/api/js?key=SUA KEY AQUI"&gt;&lt;/script&gt;</a:t>
            </a:r>
            <a:endParaRPr sz="1600"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46875" y="43011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Colocar dentro do header do html esse script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tab2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159300" y="12545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tab2.page.ts</a:t>
            </a:r>
            <a:endParaRPr sz="1600"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30400" y="1753700"/>
            <a:ext cx="3213300" cy="31881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declare var google;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@Component({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selector: 'app-tab2',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templateUrl: 'tab2.page.html',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styleUrls: ['tab2.page.scss']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export class Tab2Page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constructor()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842575" y="1254550"/>
            <a:ext cx="5104500" cy="37992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ionViewWillEnter(){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// Localização do Senai Latitude Longitude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const senai = { lat: -22.703586, lng: -46.993531 };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const map = new google.maps.Map(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document.getElementById("map") as HTMLElement,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zoom: 18,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center: senai,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  disableDefaultUI: false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tab2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59300" y="12545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tab2.page.ts</a:t>
            </a:r>
            <a:endParaRPr sz="1600"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440325" y="1254550"/>
            <a:ext cx="5798100" cy="36705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const marker = new google.maps.Marker({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position: senai,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map: map,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//Titulo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title: 'Minha posição',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//Animção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animation: google.maps.Animation.DROP, // BOUNCE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//Icone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//icon: 'assets/gps.png'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});  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tab2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159300" y="12545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tab2.page.ts</a:t>
            </a:r>
            <a:endParaRPr sz="1600"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097975" y="2292625"/>
            <a:ext cx="5798100" cy="15129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google.maps.event.addListener(marker, 'click', () =&gt;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//Call run function to set the data within angular zone to trigger change detection.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  console.log("Usuário clicou no marcador");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})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tab2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159300" y="12545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</a:t>
            </a:r>
            <a:r>
              <a:rPr lang="pt-BR" sz="1600"/>
              <a:t> no content: tab2.page.html</a:t>
            </a:r>
            <a:endParaRPr sz="1600"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336450" y="2361075"/>
            <a:ext cx="2164800" cy="5832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&lt;div id="map"&gt;&lt;/div&gt;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tab2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159300" y="12545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</a:t>
            </a:r>
            <a:r>
              <a:rPr lang="pt-BR" sz="1600"/>
              <a:t> em tab2.page.scss:</a:t>
            </a:r>
            <a:endParaRPr sz="1600"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667050" y="2294800"/>
            <a:ext cx="1809900" cy="10359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#map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height: 100%;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tab3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159300" y="1254550"/>
            <a:ext cx="83424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 em tab3.page.scss: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Neste tab será capturada a localização do celular através do Geolocation, detalhes no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site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Lembrar de adicionar em módulo, providers, Geolocation e importar esse módulo do pacote Geolocation/ngx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tab3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159300" y="1254550"/>
            <a:ext cx="83424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Adicionar em tab3.page.scss: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Será realizado nesta tab uma rota, para rota a documentação pode ser encontrado em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link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159300" y="2383150"/>
            <a:ext cx="3774300" cy="25368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declare var google;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@Component({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selector: 'app-tab3',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templateUrl: 'tab3.page.html',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styleUrls: ['tab3.page.scss']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})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export class Tab3Page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directionsService = new google.maps.DirectionsService();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directionsDisplay = new google.maps.DirectionsRenderer();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constructor(private geolocation: Geolocation) {}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4422075" y="2383150"/>
            <a:ext cx="4567500" cy="25368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declare var google;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@Component({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selector: 'app-tab3',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templateUrl: 'tab3.page.html',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styleUrls: ['tab3.page.scss']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})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export class Tab3Page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directionsService = new google.maps.DirectionsService();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directionsDisplay = new google.maps.DirectionsRenderer();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constructor(private geolocation: Geolocation) {}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Google Maps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178350"/>
            <a:ext cx="43377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Serviço de maps do Google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Buscar endereços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Lugares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Traçar rotas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Diga algum aplicativo que utilize o mapa?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Quais são seus recursos?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Qual a importância do mapa em um aplicativo?</a:t>
            </a:r>
            <a:endParaRPr sz="1600"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700" y="615150"/>
            <a:ext cx="4385826" cy="24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tab3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115125" y="1256700"/>
            <a:ext cx="3774300" cy="32004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const map = new google.maps.Map(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document.getElementById("map2") as HTMLElement,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zoom: 18,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center: localizacaoAtual,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disableDefaultUI: true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});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this.directionsDisplay.setMap(map);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4030900" y="1168375"/>
            <a:ext cx="4925400" cy="37626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const request =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// Pode ser uma coordenada (LatLng), uma string ou um lugar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origin: localizacaoAtual,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destination: localizacaoSenai,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travelMode: 'WALKING' //DRIVING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};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const marker = new google.maps.Marker({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position: localizacaoAtual,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map: map,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//Titulo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title: 'Localização Atual',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//Animção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animation: google.maps.Animation.BOUNCE, // BOUNCE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//Icone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icon: 'assets/gps.png'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});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Adicionar na tab3 em typescript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115125" y="1256700"/>
            <a:ext cx="3774300" cy="20631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this.traceRoute(this.directionsService, this.directionsDisplay, request);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}).catch((error) =&gt;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console.log('Error getting location', error);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});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997775" y="1411500"/>
            <a:ext cx="4925400" cy="19083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traceRoute(service: any, display: any, request: any)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service.route(request, function (result, status)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if (status == 'OK') {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  display.setDirections(result);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 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  });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 }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0" y="1224100"/>
            <a:ext cx="87306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pt-BR"/>
              <a:t>Faça um projeto no inic utilizando tabs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pt-BR"/>
              <a:t>Primeira tab mapa com marcador da localização estática da sua casa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pt-BR"/>
              <a:t>Segunda tab mapa com typescript com a localização da sua escola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pt-BR"/>
              <a:t>Terceira tab mapa com a direção de sua localização atual até sua casa de carro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Atividade desafiadora, faça dois inputs e um botão na terceira tab para colocar origem e destino para traçar a rota ao clicar com o botão.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Aula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215225" y="1819500"/>
            <a:ext cx="53229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Sensores do ionic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125" y="1330925"/>
            <a:ext cx="3288774" cy="18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15225" y="1819500"/>
            <a:ext cx="5322900" cy="25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https://www.fabricadecodigo.com/google-maps-e-geolocalizacao-com-ionic/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Obter uma chave de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78350"/>
            <a:ext cx="8342400" cy="30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utilizar o google maps, precisamos utilizar uma API do google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utilizar essa API, é necessário uma chave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Acesse Google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API Console</a:t>
            </a:r>
            <a:r>
              <a:rPr lang="pt-BR" sz="1600"/>
              <a:t>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Crie ou selecione um projeto.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Clique em Continue para ativar a API e serviços relacionados.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Na página Credentials, obtenha uma chave de API.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Copie o código gerado para ser usado mais tarde nesse tutorial.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Você pode acessar a documentação do Google para gerar uma chave de API clicando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aqui</a:t>
            </a:r>
            <a:r>
              <a:rPr lang="pt-BR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uma aplicação de exemplo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151725" y="1699500"/>
            <a:ext cx="83424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Passo 1: Criar o aplicativo.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Passo 2: Instalar o plugin de geolocalização do Ionic Native.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Passo 3: trabalhar nas  páginas.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1: Criar o aplicativo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4325" y="2675850"/>
            <a:ext cx="8342400" cy="4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Recomendo fortemente executar esse comando na mesma unidade que foi instalado o node e que não seja uma unidade do google drive</a:t>
            </a:r>
            <a:endParaRPr sz="1600"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164075" y="1729750"/>
            <a:ext cx="4412700" cy="4086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ionic start NOME_DO_APP tabs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2: Instalar o plugin de geolocalização do Ionic Native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289175" y="1729750"/>
            <a:ext cx="7252500" cy="18231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ionic cordova plugin add cordova-plugin-geolocation --variable GEOLOCATION_USAGE_DESCRIPTION="To locate you"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npm install --save @ionic-native/geolocation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Modificar 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875000"/>
            <a:ext cx="83424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No arquivo app.module.ts adicionar a o provider “Geolocation”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trabalhar nas  páginas.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88225" y="1274125"/>
            <a:ext cx="83424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Conforme a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documentação</a:t>
            </a:r>
            <a:r>
              <a:rPr lang="pt-BR" sz="1600"/>
              <a:t> para mapa estático, não é necessário trabalhar com typescript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Adicionamentos marcador &lt;img&gt; no html: &lt;img src="{{ mapa }}"&gt;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mapa = </a:t>
            </a:r>
            <a:r>
              <a:rPr lang="pt-BR" sz="1600" u="sng">
                <a:solidFill>
                  <a:schemeClr val="hlink"/>
                </a:solidFill>
                <a:hlinkClick r:id="rId4"/>
              </a:rPr>
              <a:t>https://maps.googleapis.com/maps/api/staticmap?parameters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parameters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zoom, obrigatório, define a proximidade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size, obrigatório, define o tamanho da imagem que irá retornar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key, obrigatório, chave do google maps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markers, opcional, definir marcadores no mapa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pt-BR" sz="1600"/>
              <a:t>Exemplo: https://maps.googleapis.com/maps/api/staticmap?zoom=15&amp;size=400x400&amp;markers=color:red|R. Anèsia Venturini Zani, 62 - Centro, Jaguariúna - SP&amp;key=AIzaSyB8uF6LvpogRa1vhXUB7DhIYje9Nis0qFM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3: </a:t>
            </a:r>
            <a:r>
              <a:rPr lang="pt-BR"/>
              <a:t>Adicionar</a:t>
            </a:r>
            <a:r>
              <a:rPr lang="pt-BR"/>
              <a:t> na tab1 uma mapa estático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188225" y="1274125"/>
            <a:ext cx="83424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Em tab1.page.ts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188225" y="2117625"/>
            <a:ext cx="2720700" cy="23664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export class Tab1Page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mapa: 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logradouro:string;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numero:string;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bairro:string;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cidade:string;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estado:string;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chave:string;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28225" y="1189850"/>
            <a:ext cx="5822700" cy="3751200"/>
          </a:xfrm>
          <a:prstGeom prst="rect">
            <a:avLst/>
          </a:prstGeom>
          <a:solidFill>
            <a:srgbClr val="0000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constructor() {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this.logradouro = 'R. Anèsia Venturini Zani';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this.numero = '62';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this.bairro = 'Centro';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this.cidade = 'Jaguariúna';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this.estado = 'SP';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this.chave = 'AIzaSyB8uF6LvpogRa1vhXUB7DhIYje9Nis0qFM';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  this.mapa = 'https://maps.googleapis.com/maps/api/staticmap?zoom=15&amp;size=400x400&amp;markers=color:red|' + this.getEndereco() + '&amp;key='+this.chave;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 }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