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4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71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897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0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022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58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10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5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0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36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0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55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4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56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2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9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FFED-852A-4BD2-B56A-608F88E80A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F381-D081-44FE-88CF-3A34E8B2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226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Qualidade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Tecnologia da Informação</a:t>
            </a:r>
          </a:p>
          <a:p>
            <a:r>
              <a:rPr lang="pt-BR" dirty="0" smtClean="0"/>
              <a:t>Desenvolvimento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13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1. propriedade </a:t>
            </a:r>
            <a:r>
              <a:rPr lang="pt-BR" dirty="0"/>
              <a:t>que determina a essência ou a natureza de um ser ou coisa.</a:t>
            </a:r>
          </a:p>
          <a:p>
            <a:r>
              <a:rPr lang="pt-BR" dirty="0"/>
              <a:t>2</a:t>
            </a:r>
            <a:r>
              <a:rPr lang="pt-BR" dirty="0" smtClean="0"/>
              <a:t>. grau </a:t>
            </a:r>
            <a:r>
              <a:rPr lang="pt-BR" dirty="0"/>
              <a:t>negativo ou positivo de excelência.</a:t>
            </a:r>
          </a:p>
          <a:p>
            <a:endParaRPr lang="pt-BR" dirty="0" smtClean="0"/>
          </a:p>
          <a:p>
            <a:r>
              <a:rPr lang="pt-BR" dirty="0" smtClean="0"/>
              <a:t>Lago </a:t>
            </a:r>
            <a:r>
              <a:rPr lang="pt-BR" dirty="0"/>
              <a:t>- </a:t>
            </a:r>
            <a:r>
              <a:rPr lang="pt-BR" b="1" dirty="0"/>
              <a:t>Qualidade na Administração</a:t>
            </a:r>
            <a:r>
              <a:rPr lang="pt-BR" dirty="0"/>
              <a:t>. A </a:t>
            </a:r>
            <a:r>
              <a:rPr lang="pt-BR" b="1" dirty="0"/>
              <a:t>qualidade</a:t>
            </a:r>
            <a:r>
              <a:rPr lang="pt-BR" dirty="0"/>
              <a:t> é aquilo que faz com que um produto ou serviço atenda às necessidades e às expectativas do consumidor. ... A </a:t>
            </a:r>
            <a:r>
              <a:rPr lang="pt-BR" b="1" dirty="0"/>
              <a:t>qualidade</a:t>
            </a:r>
            <a:r>
              <a:rPr lang="pt-BR" dirty="0"/>
              <a:t> é, enfim, resultado de um conjunto de medidas tão importantes que deve ser motivo de preocupação constante dentro das empresas.</a:t>
            </a:r>
          </a:p>
        </p:txBody>
      </p:sp>
    </p:spTree>
    <p:extLst>
      <p:ext uri="{BB962C8B-B14F-4D97-AF65-F5344CB8AC3E}">
        <p14:creationId xmlns:p14="http://schemas.microsoft.com/office/powerpoint/2010/main" val="3318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PMBOK</a:t>
            </a:r>
          </a:p>
          <a:p>
            <a:r>
              <a:rPr lang="pt-BR" dirty="0" smtClean="0"/>
              <a:t>ITIL – COBIT (</a:t>
            </a:r>
            <a:r>
              <a:rPr lang="pt-BR" dirty="0" err="1" smtClean="0"/>
              <a:t>FrameWorks</a:t>
            </a:r>
            <a:r>
              <a:rPr lang="pt-BR" dirty="0" smtClean="0"/>
              <a:t>)</a:t>
            </a:r>
          </a:p>
          <a:p>
            <a:r>
              <a:rPr lang="pt-BR" dirty="0" smtClean="0"/>
              <a:t>NBR_ISO_IEC_9126</a:t>
            </a:r>
          </a:p>
        </p:txBody>
      </p:sp>
    </p:spTree>
    <p:extLst>
      <p:ext uri="{BB962C8B-B14F-4D97-AF65-F5344CB8AC3E}">
        <p14:creationId xmlns:p14="http://schemas.microsoft.com/office/powerpoint/2010/main" val="358276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ITIL e COBIT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ITIL e COBIT</a:t>
            </a:r>
            <a:r>
              <a:rPr lang="pt-BR" dirty="0"/>
              <a:t> são frameworks utilizados por profissionais da tecnologia da informação para o gerenciamento de serviços de TI. Juntos eles fornecem orientação o bastante para governança e gerenciamento de serviços, sejam eles prestados internamente ou obtidos de terceiros.</a:t>
            </a:r>
          </a:p>
        </p:txBody>
      </p:sp>
    </p:spTree>
    <p:extLst>
      <p:ext uri="{BB962C8B-B14F-4D97-AF65-F5344CB8AC3E}">
        <p14:creationId xmlns:p14="http://schemas.microsoft.com/office/powerpoint/2010/main" val="288778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NBR_ISO_IEC_9126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Origem: Projeto 21:101.01-009:2002 ABNT/CB-21 - Comitê Brasileiro de Computadores e Processamento de Dados CE-21:101.01 - Comissão de Estudo de Qualidade de Software</a:t>
            </a:r>
          </a:p>
          <a:p>
            <a:r>
              <a:rPr lang="pt-BR" dirty="0" smtClean="0"/>
              <a:t>ISO/IEC 9126-1 - Software </a:t>
            </a:r>
            <a:r>
              <a:rPr lang="pt-BR" dirty="0" err="1" smtClean="0"/>
              <a:t>engineering</a:t>
            </a:r>
            <a:r>
              <a:rPr lang="pt-BR" dirty="0" smtClean="0"/>
              <a:t> -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quality</a:t>
            </a:r>
            <a:r>
              <a:rPr lang="pt-BR" dirty="0" smtClean="0"/>
              <a:t> - </a:t>
            </a:r>
            <a:r>
              <a:rPr lang="pt-BR" dirty="0" err="1" smtClean="0"/>
              <a:t>Part</a:t>
            </a:r>
            <a:r>
              <a:rPr lang="pt-BR" dirty="0" smtClean="0"/>
              <a:t> 1: </a:t>
            </a:r>
            <a:r>
              <a:rPr lang="pt-BR" dirty="0" err="1" smtClean="0"/>
              <a:t>Quality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Descriptors</a:t>
            </a:r>
            <a:r>
              <a:rPr lang="pt-BR" dirty="0" smtClean="0"/>
              <a:t>: Software. </a:t>
            </a:r>
            <a:r>
              <a:rPr lang="pt-BR" dirty="0" err="1" smtClean="0"/>
              <a:t>Quality</a:t>
            </a:r>
            <a:r>
              <a:rPr lang="pt-BR" dirty="0" smtClean="0"/>
              <a:t>.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technology</a:t>
            </a:r>
            <a:r>
              <a:rPr lang="pt-BR" dirty="0" smtClean="0"/>
              <a:t>. </a:t>
            </a:r>
            <a:r>
              <a:rPr lang="pt-BR" dirty="0" err="1" smtClean="0"/>
              <a:t>Evaluation</a:t>
            </a:r>
            <a:r>
              <a:rPr lang="pt-BR" dirty="0" smtClean="0"/>
              <a:t> </a:t>
            </a:r>
          </a:p>
          <a:p>
            <a:r>
              <a:rPr lang="pt-BR" dirty="0" smtClean="0"/>
              <a:t>Esta Norma é equivalente à ISO/IEC 9126-1:2001</a:t>
            </a:r>
          </a:p>
          <a:p>
            <a:r>
              <a:rPr lang="pt-BR" dirty="0" smtClean="0"/>
              <a:t>Esta Norma cancela e substitui a NBR 13596:1996 Válida a partir de 30.07.2003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47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Manifesto Ágil</a:t>
            </a:r>
          </a:p>
          <a:p>
            <a:pPr lvl="1"/>
            <a:r>
              <a:rPr lang="pt-BR" dirty="0" smtClean="0"/>
              <a:t>XP</a:t>
            </a:r>
          </a:p>
          <a:p>
            <a:pPr lvl="1"/>
            <a:r>
              <a:rPr lang="pt-BR" dirty="0" err="1" smtClean="0"/>
              <a:t>Scrum</a:t>
            </a:r>
            <a:endParaRPr lang="pt-BR" dirty="0" smtClean="0"/>
          </a:p>
          <a:p>
            <a:r>
              <a:rPr lang="pt-BR" dirty="0" smtClean="0"/>
              <a:t>LEAN</a:t>
            </a:r>
          </a:p>
          <a:p>
            <a:r>
              <a:rPr lang="pt-BR" dirty="0" smtClean="0"/>
              <a:t>GDF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75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Ágil XP e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Metodologias</a:t>
            </a:r>
            <a:r>
              <a:rPr lang="pt-BR" dirty="0"/>
              <a:t> ágeis são conjuntos de práticas que proporcionam uma forma de gerenciar projetos mais adaptável às mudanças. Elas são estruturadas em ciclos curtos sendo que, a cada novo ciclo, é entregue um conjunto de funcionalidades </a:t>
            </a:r>
            <a:r>
              <a:rPr lang="pt-BR" dirty="0" smtClean="0"/>
              <a:t>pré-determinado</a:t>
            </a:r>
          </a:p>
          <a:p>
            <a:r>
              <a:rPr lang="pt-BR" dirty="0"/>
              <a:t>Extreme </a:t>
            </a:r>
            <a:r>
              <a:rPr lang="pt-BR" dirty="0" err="1"/>
              <a:t>Programming</a:t>
            </a:r>
            <a:r>
              <a:rPr lang="pt-BR" dirty="0"/>
              <a:t> (XP</a:t>
            </a:r>
            <a:r>
              <a:rPr lang="pt-BR" dirty="0" smtClean="0"/>
              <a:t>).</a:t>
            </a:r>
          </a:p>
          <a:p>
            <a:r>
              <a:rPr lang="pt-BR" dirty="0"/>
              <a:t>A </a:t>
            </a:r>
            <a:r>
              <a:rPr lang="pt-BR" b="1" dirty="0"/>
              <a:t>metodologia </a:t>
            </a:r>
            <a:r>
              <a:rPr lang="pt-BR" b="1" dirty="0" err="1"/>
              <a:t>Scrum</a:t>
            </a:r>
            <a:r>
              <a:rPr lang="pt-BR" dirty="0"/>
              <a:t> é um framework simples para trabalhar com projetos complexos, criada pelos desenvolvedores Ken </a:t>
            </a:r>
            <a:r>
              <a:rPr lang="pt-BR" dirty="0" err="1"/>
              <a:t>Schwaber</a:t>
            </a:r>
            <a:r>
              <a:rPr lang="pt-BR" dirty="0"/>
              <a:t> e Jeff Sutherland. Ela faz parte das </a:t>
            </a:r>
            <a:r>
              <a:rPr lang="pt-BR" b="1" dirty="0"/>
              <a:t>metodologias</a:t>
            </a:r>
            <a:r>
              <a:rPr lang="pt-BR" dirty="0"/>
              <a:t> ágeis e é comumente utilizada por desenvolvedores de softwares e sistemas.</a:t>
            </a:r>
          </a:p>
        </p:txBody>
      </p:sp>
    </p:spTree>
    <p:extLst>
      <p:ext uri="{BB962C8B-B14F-4D97-AF65-F5344CB8AC3E}">
        <p14:creationId xmlns:p14="http://schemas.microsoft.com/office/powerpoint/2010/main" val="325721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Lean</a:t>
            </a:r>
            <a:r>
              <a:rPr lang="pt-BR" dirty="0" smtClean="0"/>
              <a:t> e GDF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Lean</a:t>
            </a:r>
            <a:r>
              <a:rPr lang="pt-BR" dirty="0"/>
              <a:t> é uma filosofia de gestão inspirada em práticas e resultados do Sistema Toyota. Ao longo das últimas décadas, organizações de praticamente todos os setores têm usado </a:t>
            </a:r>
            <a:r>
              <a:rPr lang="pt-BR" b="1" dirty="0" err="1"/>
              <a:t>lean</a:t>
            </a:r>
            <a:r>
              <a:rPr lang="pt-BR" dirty="0"/>
              <a:t> como meio fundamental para transformar realidades gerenciais, potencializar resultados e melhor aproveitar o potencial humano</a:t>
            </a:r>
            <a:r>
              <a:rPr lang="pt-BR" dirty="0" smtClean="0"/>
              <a:t>.</a:t>
            </a:r>
          </a:p>
          <a:p>
            <a:r>
              <a:rPr lang="pt-BR" dirty="0" smtClean="0"/>
              <a:t>GDF – Aplicada </a:t>
            </a:r>
            <a:r>
              <a:rPr lang="pt-BR" dirty="0" err="1" smtClean="0"/>
              <a:t>ma</a:t>
            </a:r>
            <a:r>
              <a:rPr lang="pt-BR" dirty="0" smtClean="0"/>
              <a:t> IBM.</a:t>
            </a:r>
          </a:p>
          <a:p>
            <a:r>
              <a:rPr lang="pt-BR" dirty="0" smtClean="0"/>
              <a:t>Classificação de complexidade (</a:t>
            </a:r>
            <a:r>
              <a:rPr lang="pt-BR" dirty="0" err="1" smtClean="0"/>
              <a:t>Rhythm</a:t>
            </a:r>
            <a:r>
              <a:rPr lang="pt-BR" dirty="0" smtClean="0"/>
              <a:t>, Blues, Jazz)</a:t>
            </a:r>
          </a:p>
          <a:p>
            <a:r>
              <a:rPr lang="pt-BR" dirty="0" smtClean="0"/>
              <a:t>Papéis (Líder, </a:t>
            </a:r>
            <a:r>
              <a:rPr lang="pt-BR" dirty="0" err="1" smtClean="0"/>
              <a:t>Dispacher</a:t>
            </a:r>
            <a:r>
              <a:rPr lang="pt-BR" dirty="0" smtClean="0"/>
              <a:t>) entre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9718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21</TotalTime>
  <Words>136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Qualidade</vt:lpstr>
      <vt:lpstr>Definição</vt:lpstr>
      <vt:lpstr>Ferramentas</vt:lpstr>
      <vt:lpstr>ITIL e COBIT</vt:lpstr>
      <vt:lpstr>NBR_ISO_IEC_9126</vt:lpstr>
      <vt:lpstr>Processos de Trabalho</vt:lpstr>
      <vt:lpstr>Ágil XP e SCRUM</vt:lpstr>
      <vt:lpstr>Lean e GDF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</dc:title>
  <dc:creator>Aluno</dc:creator>
  <cp:lastModifiedBy>Aluno</cp:lastModifiedBy>
  <cp:revision>3</cp:revision>
  <dcterms:created xsi:type="dcterms:W3CDTF">2021-01-18T09:54:21Z</dcterms:created>
  <dcterms:modified xsi:type="dcterms:W3CDTF">2021-01-18T10:16:20Z</dcterms:modified>
</cp:coreProperties>
</file>