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INFINITY SCROLL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068619"/>
            <a:ext cx="9448800" cy="6858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Carregamento de lista infinita na rolagem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742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546" y="764373"/>
            <a:ext cx="11668259" cy="1293028"/>
          </a:xfrm>
        </p:spPr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infinite-scrollING</a:t>
            </a:r>
            <a:r>
              <a:rPr lang="pt-BR" dirty="0" smtClean="0"/>
              <a:t> OU ENDLESSING?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324276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Rolagem</a:t>
            </a:r>
            <a:r>
              <a:rPr lang="pt-BR" sz="2800" dirty="0"/>
              <a:t> infinita, chamada também de '</a:t>
            </a:r>
            <a:r>
              <a:rPr lang="pt-BR" sz="2800" dirty="0" err="1"/>
              <a:t>infinite</a:t>
            </a:r>
            <a:r>
              <a:rPr lang="pt-BR" sz="2800" dirty="0"/>
              <a:t> </a:t>
            </a:r>
            <a:r>
              <a:rPr lang="pt-BR" sz="2800" b="1" dirty="0" err="1"/>
              <a:t>scrolling</a:t>
            </a:r>
            <a:r>
              <a:rPr lang="pt-BR" sz="2800" dirty="0"/>
              <a:t>' ou '</a:t>
            </a:r>
            <a:r>
              <a:rPr lang="pt-BR" sz="2800" b="1" dirty="0" err="1"/>
              <a:t>endless</a:t>
            </a:r>
            <a:r>
              <a:rPr lang="pt-BR" sz="2800" b="1" dirty="0"/>
              <a:t> </a:t>
            </a:r>
            <a:r>
              <a:rPr lang="pt-BR" sz="2800" b="1" dirty="0" err="1"/>
              <a:t>scrolling</a:t>
            </a:r>
            <a:r>
              <a:rPr lang="pt-BR" sz="2800" dirty="0"/>
              <a:t>', é uma técnica que permite que os usuários naveguem em uma grande quantidade de conteúdo sem uma linha de chagada visível. Esta técnica consiste em simplesmente atualizar o conteúdo conforme você rola para baixo.</a:t>
            </a:r>
          </a:p>
        </p:txBody>
      </p:sp>
    </p:spTree>
    <p:extLst>
      <p:ext uri="{BB962C8B-B14F-4D97-AF65-F5344CB8AC3E}">
        <p14:creationId xmlns:p14="http://schemas.microsoft.com/office/powerpoint/2010/main" val="8594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99978"/>
            <a:ext cx="8610600" cy="1293028"/>
          </a:xfrm>
        </p:spPr>
        <p:txBody>
          <a:bodyPr/>
          <a:lstStyle/>
          <a:p>
            <a:r>
              <a:rPr lang="pt-BR" dirty="0" smtClean="0"/>
              <a:t>PARA QUE É USADO?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98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Rolagem infinita, também conhecida como rolagem </a:t>
            </a:r>
            <a:r>
              <a:rPr lang="pt-BR" sz="2800" dirty="0" err="1"/>
              <a:t>Endless</a:t>
            </a:r>
            <a:r>
              <a:rPr lang="pt-BR" sz="2800" dirty="0"/>
              <a:t>, elimina o processo de paginação de sua loja, trazendo o carregamento automático e contínuo. Quando um usuário rola a página, a lista de produtos continua a ser preenchida. Como resultado, os usuários não precisam clicar na próxima página para navegar mais.</a:t>
            </a:r>
          </a:p>
        </p:txBody>
      </p:sp>
    </p:spTree>
    <p:extLst>
      <p:ext uri="{BB962C8B-B14F-4D97-AF65-F5344CB8AC3E}">
        <p14:creationId xmlns:p14="http://schemas.microsoft.com/office/powerpoint/2010/main" val="10930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3979" y="803009"/>
            <a:ext cx="8610600" cy="1293028"/>
          </a:xfrm>
        </p:spPr>
        <p:txBody>
          <a:bodyPr/>
          <a:lstStyle/>
          <a:p>
            <a:r>
              <a:rPr lang="pt-BR" dirty="0" smtClean="0"/>
              <a:t>EXEMPLO DE aplicação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46" y="2193925"/>
            <a:ext cx="3090930" cy="4554605"/>
          </a:xfrm>
        </p:spPr>
      </p:pic>
    </p:spTree>
    <p:extLst>
      <p:ext uri="{BB962C8B-B14F-4D97-AF65-F5344CB8AC3E}">
        <p14:creationId xmlns:p14="http://schemas.microsoft.com/office/powerpoint/2010/main" val="20168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98205" y="1126826"/>
            <a:ext cx="8610600" cy="1295400"/>
          </a:xfrm>
        </p:spPr>
        <p:txBody>
          <a:bodyPr/>
          <a:lstStyle/>
          <a:p>
            <a:r>
              <a:rPr lang="pt-BR" dirty="0" smtClean="0"/>
              <a:t>Exemplo código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1512195" y="2183802"/>
            <a:ext cx="5079991" cy="823912"/>
          </a:xfrm>
        </p:spPr>
        <p:txBody>
          <a:bodyPr/>
          <a:lstStyle/>
          <a:p>
            <a:r>
              <a:rPr lang="pt-BR" dirty="0" smtClean="0"/>
              <a:t>CÓDIGO EM HTML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>
          <a:xfrm>
            <a:off x="6592186" y="2183802"/>
            <a:ext cx="5105400" cy="823912"/>
          </a:xfrm>
        </p:spPr>
        <p:txBody>
          <a:bodyPr/>
          <a:lstStyle/>
          <a:p>
            <a:r>
              <a:rPr lang="pt-BR" dirty="0" smtClean="0"/>
              <a:t>CÓDIGO EM TYPESCRIPT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0" y="3132138"/>
            <a:ext cx="4825874" cy="3086100"/>
          </a:xfrm>
        </p:spPr>
      </p:pic>
      <p:pic>
        <p:nvPicPr>
          <p:cNvPr id="10" name="Espaço Reservado para Conteúdo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687" y="3132138"/>
            <a:ext cx="3611025" cy="3086100"/>
          </a:xfrm>
        </p:spPr>
      </p:pic>
    </p:spTree>
    <p:extLst>
      <p:ext uri="{BB962C8B-B14F-4D97-AF65-F5344CB8AC3E}">
        <p14:creationId xmlns:p14="http://schemas.microsoft.com/office/powerpoint/2010/main" val="28289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868324" y="761039"/>
            <a:ext cx="8610600" cy="1295400"/>
          </a:xfrm>
        </p:spPr>
        <p:txBody>
          <a:bodyPr/>
          <a:lstStyle/>
          <a:p>
            <a:r>
              <a:rPr lang="pt-BR" dirty="0" smtClean="0"/>
              <a:t>FORMAS DE USO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2437227" y="2183802"/>
            <a:ext cx="5079991" cy="823912"/>
          </a:xfrm>
        </p:spPr>
        <p:txBody>
          <a:bodyPr/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81" y="3132138"/>
            <a:ext cx="2611612" cy="3086100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>
          <a:xfrm>
            <a:off x="7517218" y="2183802"/>
            <a:ext cx="5105400" cy="823912"/>
          </a:xfrm>
        </p:spPr>
        <p:txBody>
          <a:bodyPr/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62440"/>
            <a:ext cx="5334000" cy="2825496"/>
          </a:xfrm>
        </p:spPr>
      </p:pic>
    </p:spTree>
    <p:extLst>
      <p:ext uri="{BB962C8B-B14F-4D97-AF65-F5344CB8AC3E}">
        <p14:creationId xmlns:p14="http://schemas.microsoft.com/office/powerpoint/2010/main" val="964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86942" y="1518107"/>
            <a:ext cx="10146186" cy="133142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2018838"/>
          </a:xfrm>
        </p:spPr>
        <p:txBody>
          <a:bodyPr>
            <a:noAutofit/>
          </a:bodyPr>
          <a:lstStyle/>
          <a:p>
            <a:r>
              <a:rPr lang="pt-BR" sz="2800" dirty="0" smtClean="0"/>
              <a:t>O componente </a:t>
            </a:r>
            <a:r>
              <a:rPr lang="pt-BR" sz="2800" dirty="0" err="1" smtClean="0"/>
              <a:t>infinite</a:t>
            </a:r>
            <a:r>
              <a:rPr lang="pt-BR" sz="2800" dirty="0" smtClean="0"/>
              <a:t>-scroll é extremamente útil quando se trata do uso de listas. O mesmo não necessita do uso de carregamento de páginas para exibir o conteúdo de forma que o usuário tem acesso a um acervo de itens apenas rolando o scroll.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847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https://www.youtube.com/watch?v=M86HPj_YuXQ</a:t>
            </a:r>
          </a:p>
        </p:txBody>
      </p:sp>
    </p:spTree>
    <p:extLst>
      <p:ext uri="{BB962C8B-B14F-4D97-AF65-F5344CB8AC3E}">
        <p14:creationId xmlns:p14="http://schemas.microsoft.com/office/powerpoint/2010/main" val="371741383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304</TotalTime>
  <Words>143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Trilha de Vapor</vt:lpstr>
      <vt:lpstr>INFINITY SCROLL</vt:lpstr>
      <vt:lpstr>O que é infinite-scrollING OU ENDLESSING?</vt:lpstr>
      <vt:lpstr>PARA QUE É USADO?</vt:lpstr>
      <vt:lpstr>EXEMPLO DE aplicação</vt:lpstr>
      <vt:lpstr>Exemplo código</vt:lpstr>
      <vt:lpstr>FORMAS DE USO</vt:lpstr>
      <vt:lpstr>CONCLUSÃO</vt:lpstr>
      <vt:lpstr>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 SCROLL</dc:title>
  <dc:creator>JANDERSON</dc:creator>
  <cp:lastModifiedBy>JANDERSON</cp:lastModifiedBy>
  <cp:revision>16</cp:revision>
  <dcterms:created xsi:type="dcterms:W3CDTF">2021-02-03T04:23:17Z</dcterms:created>
  <dcterms:modified xsi:type="dcterms:W3CDTF">2021-02-13T05:43:42Z</dcterms:modified>
</cp:coreProperties>
</file>