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1496" y="20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F8E8-940B-4BFB-28C2-B284C436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5189-FAA1-752A-5CF6-367B805D1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5925-C5C8-8A1A-09FF-9AED2FD6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ED10-6743-6D72-C23C-02881D9E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21BE-4942-7800-EF12-8B52232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E8CC-E17E-1B0F-FEBC-8A4AA62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366-DAAC-6D29-0E3F-AA0ABAB6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6B72-F4AB-D9F1-0036-818D58E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6895-A538-E381-2DB0-C41C1E7D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72E9-42E5-093C-7311-3B0CEB3D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D08D8-CE8F-CF4E-5834-A4FD1427F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75B0E-A40A-4549-049A-0B3F187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F4AF-57C2-6F41-D55C-08E31E7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C7A8-42C1-7192-0EBB-54A3CB2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FCDD-F985-8931-94E8-F4E531B6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A7B-AB54-8288-4932-3DCD48C6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C423-4F2A-C3A3-537F-ED3E4AA3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477F-9F01-7EDE-A881-4F89F0C4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D32D-ACA7-94BA-132E-C2B5E67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F81B-B4AD-44A4-B492-9C896B6F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247F-EB10-7B83-ABD3-DB10DFB1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8955-0F46-DE29-ED08-C1460C1F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5E4A-A59A-54D4-6CAC-D4CCD198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D1FC-D38C-C8A4-A34A-C0987A7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7342-81E9-6C20-3090-A7E3AFFB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886D-0764-17B8-2FD8-D3F0AFDD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31BC-CC9E-613E-11C9-015FFE3C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9DFA-171F-52FE-5FEA-D6098435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41DA-BED5-F91D-AF53-3EB9D1B3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07C24-7C83-6BC1-A4B7-1BDEBED8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5D3-8B5F-1195-48D4-6768B018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395-74A8-9C6E-ADC6-4E9CC480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8B7B-8CDB-4892-F316-BF64A822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DA58-583A-BB7F-DC42-021EB22D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05FB-EBB7-970E-C109-A8259026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88DCE-82C2-4C6C-789D-DCAC7292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38C9D-FDB7-EC54-42D5-F8EEB864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6BF11-CCEA-07F1-10BF-41D61C12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ADB8C-856C-BF29-656E-86E8ACCD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A3F4-BD9D-3BC0-A331-15A13FE6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B10BF-B830-080B-0723-16CAEA7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F0920-9588-C0DA-0C5D-8998A008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9CE6-643D-A0F5-CDDB-53AA781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3FC6E-BA28-65DD-7A85-9FF67408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A8422-6C40-A406-60F0-ADC16B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C478-3076-0D6E-E547-577D2DA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EDB7-2635-2BD1-14B4-A4D501BE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F7C7-EC10-6EF2-0D18-94C481A9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AA88-EC95-73B7-DE42-F2DFA9D4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846-9454-2A0F-3EB4-A625E571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94EB-D4E0-DF16-0C1D-103B75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2F98-41A4-E3F2-E460-D258476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80A9-6B66-B71E-1C3D-825B4806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089EB-0B77-D9F9-6E10-EB04F1FF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5156-AF59-52C7-4759-F78D061F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70FF-4E8C-C929-DA9E-5EF5224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850A3-C369-A87E-8A51-9F081CA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A31C-99E4-61B9-543A-0B9BFC7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FB4DF-72AC-90B5-A0E2-9B05200F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CEF9-1D66-42E2-3D2F-B2D55C24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0F77-6359-A69A-81A3-1BD5E25D2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FBE5-467A-1447-87EC-23FD46633CC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ACC5-7E0C-BC9A-46FA-89A1401A4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ACA9-C84A-8CC8-AC06-A07CFFA8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14A7B-0D51-4374-853E-64CE35E5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21" y="1213952"/>
            <a:ext cx="8515785" cy="3390901"/>
          </a:xfrm>
          <a:prstGeom prst="rect">
            <a:avLst/>
          </a:prstGeom>
        </p:spPr>
      </p:pic>
      <p:sp>
        <p:nvSpPr>
          <p:cNvPr id="8" name="Double Brace 7">
            <a:extLst>
              <a:ext uri="{FF2B5EF4-FFF2-40B4-BE49-F238E27FC236}">
                <a16:creationId xmlns:a16="http://schemas.microsoft.com/office/drawing/2014/main" id="{76361323-4B48-DB12-0C8A-19511170D8B2}"/>
              </a:ext>
            </a:extLst>
          </p:cNvPr>
          <p:cNvSpPr/>
          <p:nvPr/>
        </p:nvSpPr>
        <p:spPr>
          <a:xfrm>
            <a:off x="2088682" y="3599848"/>
            <a:ext cx="8384624" cy="124928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DE5A9660-16E3-A6AF-19FA-AD41B47830AB}"/>
              </a:ext>
            </a:extLst>
          </p:cNvPr>
          <p:cNvSpPr/>
          <p:nvPr/>
        </p:nvSpPr>
        <p:spPr>
          <a:xfrm>
            <a:off x="1245468" y="4148488"/>
            <a:ext cx="756587" cy="1251285"/>
          </a:xfrm>
          <a:prstGeom prst="curvedRightArrow">
            <a:avLst>
              <a:gd name="adj1" fmla="val 360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45262-4DB3-E0CB-F62E-B525AD2473D0}"/>
              </a:ext>
            </a:extLst>
          </p:cNvPr>
          <p:cNvSpPr/>
          <p:nvPr/>
        </p:nvSpPr>
        <p:spPr>
          <a:xfrm>
            <a:off x="2002055" y="5061219"/>
            <a:ext cx="78702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DockerRequirement specifies building container with specified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dockerFile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giving it the specified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containerName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using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Charliecloud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5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Grubel, Patricia A</cp:lastModifiedBy>
  <cp:revision>3</cp:revision>
  <dcterms:created xsi:type="dcterms:W3CDTF">2022-07-12T17:11:45Z</dcterms:created>
  <dcterms:modified xsi:type="dcterms:W3CDTF">2022-08-15T22:40:20Z</dcterms:modified>
</cp:coreProperties>
</file>