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67" d="100"/>
          <a:sy n="67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ED159A4-A5EF-48ED-B47C-11106B3D0B45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95E2C5A-3C02-4CC2-A1B1-B32279E210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9358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59A4-A5EF-48ED-B47C-11106B3D0B45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C5A-3C02-4CC2-A1B1-B32279E2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5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59A4-A5EF-48ED-B47C-11106B3D0B45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C5A-3C02-4CC2-A1B1-B32279E2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4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59A4-A5EF-48ED-B47C-11106B3D0B45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C5A-3C02-4CC2-A1B1-B32279E2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59A4-A5EF-48ED-B47C-11106B3D0B45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C5A-3C02-4CC2-A1B1-B32279E210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2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59A4-A5EF-48ED-B47C-11106B3D0B45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C5A-3C02-4CC2-A1B1-B32279E2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5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59A4-A5EF-48ED-B47C-11106B3D0B45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C5A-3C02-4CC2-A1B1-B32279E2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3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59A4-A5EF-48ED-B47C-11106B3D0B45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C5A-3C02-4CC2-A1B1-B32279E2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59A4-A5EF-48ED-B47C-11106B3D0B45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C5A-3C02-4CC2-A1B1-B32279E2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59A4-A5EF-48ED-B47C-11106B3D0B45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C5A-3C02-4CC2-A1B1-B32279E2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59A4-A5EF-48ED-B47C-11106B3D0B45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C5A-3C02-4CC2-A1B1-B32279E2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ED159A4-A5EF-48ED-B47C-11106B3D0B45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95E2C5A-3C02-4CC2-A1B1-B32279E2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2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4555-EA4E-4CD8-8988-112F45B07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Final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1185D-D144-4905-9D79-6C661CE0C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</a:t>
            </a:r>
            <a:r>
              <a:rPr lang="en-US" dirty="0" err="1"/>
              <a:t>Stadden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6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78AF-530F-47E0-8179-C25CA0EB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CE86-BEEF-4F93-B683-4979F778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2000" dirty="0"/>
              <a:t>We currently market our products on the basis of purchaser demographics</a:t>
            </a:r>
          </a:p>
          <a:p>
            <a:endParaRPr lang="en-US" sz="2000" dirty="0"/>
          </a:p>
          <a:p>
            <a:r>
              <a:rPr lang="en-US" sz="2000" dirty="0"/>
              <a:t>We would like to expand the scope of our targeting to include information on:</a:t>
            </a:r>
          </a:p>
          <a:p>
            <a:pPr lvl="1"/>
            <a:r>
              <a:rPr lang="en-US" sz="2000" dirty="0"/>
              <a:t>Purchase Behavior</a:t>
            </a:r>
          </a:p>
          <a:p>
            <a:pPr lvl="1"/>
            <a:r>
              <a:rPr lang="en-US" sz="2000" dirty="0"/>
              <a:t>Basis of Purchase</a:t>
            </a:r>
          </a:p>
          <a:p>
            <a:pPr lvl="1"/>
            <a:endParaRPr lang="en-US" sz="2000" dirty="0"/>
          </a:p>
          <a:p>
            <a:r>
              <a:rPr lang="en-US" sz="2000" dirty="0"/>
              <a:t>Including this additional information into our market analysis, we can more effectively target consumers and make more efficient use of our marketing budget and promotional offers</a:t>
            </a:r>
          </a:p>
        </p:txBody>
      </p:sp>
    </p:spTree>
    <p:extLst>
      <p:ext uri="{BB962C8B-B14F-4D97-AF65-F5344CB8AC3E}">
        <p14:creationId xmlns:p14="http://schemas.microsoft.com/office/powerpoint/2010/main" val="95565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7A35-AC5F-48CC-9273-06B1BA13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AACC-78DB-4ED3-ADEB-7253185D9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Through a k-means analysis we have identified 3 distinct classes of customer on the basis of purchasing characteristics: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000" b="1" u="sng" dirty="0"/>
              <a:t>Group 1</a:t>
            </a:r>
            <a:r>
              <a:rPr lang="en-US" sz="2000" dirty="0"/>
              <a:t>: consists of a lower socioeconomic class, who purchase cheap products, tend to buy in bulk, have high brand loyalty, and make use of many promotions</a:t>
            </a:r>
          </a:p>
          <a:p>
            <a:pPr marL="274320" lvl="1" indent="0">
              <a:buNone/>
            </a:pPr>
            <a:endParaRPr lang="en-US" sz="2000" dirty="0"/>
          </a:p>
          <a:p>
            <a:pPr lvl="1"/>
            <a:r>
              <a:rPr lang="en-US" sz="2000" b="1" u="sng" dirty="0"/>
              <a:t>Group 2</a:t>
            </a:r>
            <a:r>
              <a:rPr lang="en-US" sz="2000" dirty="0"/>
              <a:t>: consists of an educated, high socioeconomic class, who purchase more expensive products in lower quantities at a time, have low brand loyalty, and were the biggest users of promotion code 6</a:t>
            </a:r>
          </a:p>
          <a:p>
            <a:pPr marL="274320" lvl="1" indent="0">
              <a:buNone/>
            </a:pPr>
            <a:endParaRPr lang="en-US" sz="2000" dirty="0"/>
          </a:p>
          <a:p>
            <a:pPr lvl="1"/>
            <a:r>
              <a:rPr lang="en-US" sz="2000" b="1" u="sng" dirty="0"/>
              <a:t>Group 3</a:t>
            </a:r>
            <a:r>
              <a:rPr lang="en-US" sz="2000" dirty="0"/>
              <a:t>: consists of the middle class, who purchase moderately priced products in mid-sized quantities, have mild brand loyalty, and make moderate use of promotions</a:t>
            </a:r>
          </a:p>
        </p:txBody>
      </p:sp>
    </p:spTree>
    <p:extLst>
      <p:ext uri="{BB962C8B-B14F-4D97-AF65-F5344CB8AC3E}">
        <p14:creationId xmlns:p14="http://schemas.microsoft.com/office/powerpoint/2010/main" val="294564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7A35-AC5F-48CC-9273-06B1BA13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AACC-78DB-4ED3-ADEB-7253185D9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sz="2000" dirty="0"/>
              <a:t>To make our marketing efforts more effective we should use this information to better target our customer base with promotions.</a:t>
            </a:r>
          </a:p>
          <a:p>
            <a:r>
              <a:rPr lang="en-US" sz="2000" dirty="0"/>
              <a:t>Group 1 would best targeted with discounts on bulk quantities of our cheaper product lines, focusing on the brands they are loyal to</a:t>
            </a:r>
          </a:p>
          <a:p>
            <a:endParaRPr lang="en-US" sz="2000" dirty="0"/>
          </a:p>
          <a:p>
            <a:r>
              <a:rPr lang="en-US" sz="2000" dirty="0"/>
              <a:t>Group 2 would best be targeted with promotion 6 on single-unit quantities of our higher end products irrespective of brand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Group 3 was less susceptible to promotions, they may be best targeted through advertising our most popular brands rather than promotions</a:t>
            </a:r>
          </a:p>
        </p:txBody>
      </p:sp>
    </p:spTree>
    <p:extLst>
      <p:ext uri="{BB962C8B-B14F-4D97-AF65-F5344CB8AC3E}">
        <p14:creationId xmlns:p14="http://schemas.microsoft.com/office/powerpoint/2010/main" val="233017498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1632</TotalTime>
  <Words>271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Machine Learning Final Project </vt:lpstr>
      <vt:lpstr>The Problem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s</dc:creator>
  <cp:lastModifiedBy>jared s</cp:lastModifiedBy>
  <cp:revision>9</cp:revision>
  <dcterms:created xsi:type="dcterms:W3CDTF">2020-05-07T01:31:24Z</dcterms:created>
  <dcterms:modified xsi:type="dcterms:W3CDTF">2020-05-08T04:43:41Z</dcterms:modified>
</cp:coreProperties>
</file>